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4"/>
  </p:notesMasterIdLst>
  <p:sldIdLst>
    <p:sldId id="256" r:id="rId2"/>
    <p:sldId id="258" r:id="rId3"/>
    <p:sldId id="259" r:id="rId4"/>
    <p:sldId id="260" r:id="rId5"/>
    <p:sldId id="297" r:id="rId6"/>
    <p:sldId id="298" r:id="rId7"/>
    <p:sldId id="262" r:id="rId8"/>
    <p:sldId id="299" r:id="rId9"/>
    <p:sldId id="300" r:id="rId10"/>
    <p:sldId id="301" r:id="rId11"/>
    <p:sldId id="313" r:id="rId12"/>
    <p:sldId id="312" r:id="rId13"/>
    <p:sldId id="302" r:id="rId14"/>
    <p:sldId id="303" r:id="rId15"/>
    <p:sldId id="304" r:id="rId16"/>
    <p:sldId id="305" r:id="rId17"/>
    <p:sldId id="307" r:id="rId18"/>
    <p:sldId id="306" r:id="rId19"/>
    <p:sldId id="308" r:id="rId20"/>
    <p:sldId id="309" r:id="rId21"/>
    <p:sldId id="310" r:id="rId22"/>
    <p:sldId id="311" r:id="rId23"/>
  </p:sldIdLst>
  <p:sldSz cx="9144000" cy="5143500" type="screen16x9"/>
  <p:notesSz cx="6858000" cy="9144000"/>
  <p:embeddedFontLst>
    <p:embeddedFont>
      <p:font typeface="Viga" panose="020B0604020202020204" charset="0"/>
      <p:regular r:id="rId25"/>
    </p:embeddedFont>
    <p:embeddedFont>
      <p:font typeface="Catamaran"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DEC90A-3DA0-449E-AA7D-B8BB6EECB45C}">
  <a:tblStyle styleId="{13DEC90A-3DA0-449E-AA7D-B8BB6EECB45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F03CBC-678A-4567-B01B-F17ECDFCBF3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630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45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293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135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171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740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151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765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226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13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8915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219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3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305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37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494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056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7784" b="7784"/>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323150" y="1696050"/>
            <a:ext cx="6497700" cy="14898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000"/>
              <a:buNone/>
              <a:defRPr sz="5000"/>
            </a:lvl1pPr>
            <a:lvl2pPr lvl="1" algn="ctr">
              <a:spcBef>
                <a:spcPts val="0"/>
              </a:spcBef>
              <a:spcAft>
                <a:spcPts val="0"/>
              </a:spcAft>
              <a:buClr>
                <a:srgbClr val="191919"/>
              </a:buClr>
              <a:buSzPts val="5000"/>
              <a:buNone/>
              <a:defRPr sz="5000">
                <a:solidFill>
                  <a:srgbClr val="191919"/>
                </a:solidFill>
              </a:defRPr>
            </a:lvl2pPr>
            <a:lvl3pPr lvl="2" algn="ctr">
              <a:spcBef>
                <a:spcPts val="0"/>
              </a:spcBef>
              <a:spcAft>
                <a:spcPts val="0"/>
              </a:spcAft>
              <a:buClr>
                <a:srgbClr val="191919"/>
              </a:buClr>
              <a:buSzPts val="5000"/>
              <a:buNone/>
              <a:defRPr sz="5000">
                <a:solidFill>
                  <a:srgbClr val="191919"/>
                </a:solidFill>
              </a:defRPr>
            </a:lvl3pPr>
            <a:lvl4pPr lvl="3" algn="ctr">
              <a:spcBef>
                <a:spcPts val="0"/>
              </a:spcBef>
              <a:spcAft>
                <a:spcPts val="0"/>
              </a:spcAft>
              <a:buClr>
                <a:srgbClr val="191919"/>
              </a:buClr>
              <a:buSzPts val="5000"/>
              <a:buNone/>
              <a:defRPr sz="5000">
                <a:solidFill>
                  <a:srgbClr val="191919"/>
                </a:solidFill>
              </a:defRPr>
            </a:lvl4pPr>
            <a:lvl5pPr lvl="4" algn="ctr">
              <a:spcBef>
                <a:spcPts val="0"/>
              </a:spcBef>
              <a:spcAft>
                <a:spcPts val="0"/>
              </a:spcAft>
              <a:buClr>
                <a:srgbClr val="191919"/>
              </a:buClr>
              <a:buSzPts val="5000"/>
              <a:buNone/>
              <a:defRPr sz="5000">
                <a:solidFill>
                  <a:srgbClr val="191919"/>
                </a:solidFill>
              </a:defRPr>
            </a:lvl5pPr>
            <a:lvl6pPr lvl="5" algn="ctr">
              <a:spcBef>
                <a:spcPts val="0"/>
              </a:spcBef>
              <a:spcAft>
                <a:spcPts val="0"/>
              </a:spcAft>
              <a:buClr>
                <a:srgbClr val="191919"/>
              </a:buClr>
              <a:buSzPts val="5000"/>
              <a:buNone/>
              <a:defRPr sz="5000">
                <a:solidFill>
                  <a:srgbClr val="191919"/>
                </a:solidFill>
              </a:defRPr>
            </a:lvl6pPr>
            <a:lvl7pPr lvl="6" algn="ctr">
              <a:spcBef>
                <a:spcPts val="0"/>
              </a:spcBef>
              <a:spcAft>
                <a:spcPts val="0"/>
              </a:spcAft>
              <a:buClr>
                <a:srgbClr val="191919"/>
              </a:buClr>
              <a:buSzPts val="5000"/>
              <a:buNone/>
              <a:defRPr sz="5000">
                <a:solidFill>
                  <a:srgbClr val="191919"/>
                </a:solidFill>
              </a:defRPr>
            </a:lvl7pPr>
            <a:lvl8pPr lvl="7" algn="ctr">
              <a:spcBef>
                <a:spcPts val="0"/>
              </a:spcBef>
              <a:spcAft>
                <a:spcPts val="0"/>
              </a:spcAft>
              <a:buClr>
                <a:srgbClr val="191919"/>
              </a:buClr>
              <a:buSzPts val="5000"/>
              <a:buNone/>
              <a:defRPr sz="5000">
                <a:solidFill>
                  <a:srgbClr val="191919"/>
                </a:solidFill>
              </a:defRPr>
            </a:lvl8pPr>
            <a:lvl9pPr lvl="8" algn="ctr">
              <a:spcBef>
                <a:spcPts val="0"/>
              </a:spcBef>
              <a:spcAft>
                <a:spcPts val="0"/>
              </a:spcAft>
              <a:buClr>
                <a:srgbClr val="191919"/>
              </a:buClr>
              <a:buSzPts val="5000"/>
              <a:buNone/>
              <a:defRPr sz="5000">
                <a:solidFill>
                  <a:srgbClr val="191919"/>
                </a:solidFill>
              </a:defRPr>
            </a:lvl9pPr>
          </a:lstStyle>
          <a:p>
            <a:endParaRPr/>
          </a:p>
        </p:txBody>
      </p:sp>
      <p:sp>
        <p:nvSpPr>
          <p:cNvPr id="11" name="Google Shape;11;p2"/>
          <p:cNvSpPr txBox="1">
            <a:spLocks noGrp="1"/>
          </p:cNvSpPr>
          <p:nvPr>
            <p:ph type="subTitle" idx="1"/>
          </p:nvPr>
        </p:nvSpPr>
        <p:spPr>
          <a:xfrm>
            <a:off x="1323300" y="3114150"/>
            <a:ext cx="64977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3"/>
        <p:cNvGrpSpPr/>
        <p:nvPr/>
      </p:nvGrpSpPr>
      <p:grpSpPr>
        <a:xfrm>
          <a:off x="0" y="0"/>
          <a:ext cx="0" cy="0"/>
          <a:chOff x="0" y="0"/>
          <a:chExt cx="0" cy="0"/>
        </a:xfrm>
      </p:grpSpPr>
      <p:pic>
        <p:nvPicPr>
          <p:cNvPr id="134" name="Google Shape;134;p22"/>
          <p:cNvPicPr preferRelativeResize="0"/>
          <p:nvPr/>
        </p:nvPicPr>
        <p:blipFill rotWithShape="1">
          <a:blip r:embed="rId2">
            <a:alphaModFix/>
          </a:blip>
          <a:srcRect t="7784" b="7784"/>
          <a:stretch/>
        </p:blipFill>
        <p:spPr>
          <a:xfrm rot="10800000" flipH="1">
            <a:off x="5725" y="-1425"/>
            <a:ext cx="914400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5"/>
        <p:cNvGrpSpPr/>
        <p:nvPr/>
      </p:nvGrpSpPr>
      <p:grpSpPr>
        <a:xfrm>
          <a:off x="0" y="0"/>
          <a:ext cx="0" cy="0"/>
          <a:chOff x="0" y="0"/>
          <a:chExt cx="0" cy="0"/>
        </a:xfrm>
      </p:grpSpPr>
      <p:pic>
        <p:nvPicPr>
          <p:cNvPr id="136" name="Google Shape;136;p23"/>
          <p:cNvPicPr preferRelativeResize="0"/>
          <p:nvPr/>
        </p:nvPicPr>
        <p:blipFill rotWithShape="1">
          <a:blip r:embed="rId2">
            <a:alphaModFix/>
          </a:blip>
          <a:srcRect t="7784" b="7784"/>
          <a:stretch/>
        </p:blipFill>
        <p:spPr>
          <a:xfrm>
            <a:off x="5725" y="-1425"/>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7784" b="7784"/>
          <a:stretch/>
        </p:blipFill>
        <p:spPr>
          <a:xfrm>
            <a:off x="-11450" y="4300"/>
            <a:ext cx="9144000" cy="5143500"/>
          </a:xfrm>
          <a:prstGeom prst="rect">
            <a:avLst/>
          </a:prstGeom>
          <a:noFill/>
          <a:ln>
            <a:noFill/>
          </a:ln>
        </p:spPr>
      </p:pic>
      <p:sp>
        <p:nvSpPr>
          <p:cNvPr id="14" name="Google Shape;14;p3"/>
          <p:cNvSpPr txBox="1">
            <a:spLocks noGrp="1"/>
          </p:cNvSpPr>
          <p:nvPr>
            <p:ph type="title"/>
          </p:nvPr>
        </p:nvSpPr>
        <p:spPr>
          <a:xfrm>
            <a:off x="4137075" y="2321750"/>
            <a:ext cx="4019700" cy="9273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137075" y="1376550"/>
            <a:ext cx="1117500" cy="841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16" name="Google Shape;16;p3"/>
          <p:cNvSpPr>
            <a:spLocks noGrp="1"/>
          </p:cNvSpPr>
          <p:nvPr>
            <p:ph type="pic" idx="3"/>
          </p:nvPr>
        </p:nvSpPr>
        <p:spPr>
          <a:xfrm>
            <a:off x="-11450" y="-24350"/>
            <a:ext cx="3534000" cy="5195100"/>
          </a:xfrm>
          <a:prstGeom prst="flowChartDelay">
            <a:avLst/>
          </a:prstGeom>
          <a:noFill/>
          <a:ln w="19050" cap="flat" cmpd="sng">
            <a:solidFill>
              <a:schemeClr val="dk2"/>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t="7784" b="7784"/>
          <a:stretch/>
        </p:blipFill>
        <p:spPr>
          <a:xfrm>
            <a:off x="-11450" y="4300"/>
            <a:ext cx="9144000" cy="5143500"/>
          </a:xfrm>
          <a:prstGeom prst="rect">
            <a:avLst/>
          </a:prstGeom>
          <a:noFill/>
          <a:ln>
            <a:noFill/>
          </a:ln>
        </p:spPr>
      </p:pic>
      <p:sp>
        <p:nvSpPr>
          <p:cNvPr id="33" name="Google Shape;33;p7"/>
          <p:cNvSpPr txBox="1">
            <a:spLocks noGrp="1"/>
          </p:cNvSpPr>
          <p:nvPr>
            <p:ph type="title"/>
          </p:nvPr>
        </p:nvSpPr>
        <p:spPr>
          <a:xfrm>
            <a:off x="720000" y="445025"/>
            <a:ext cx="468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body" idx="1"/>
          </p:nvPr>
        </p:nvSpPr>
        <p:spPr>
          <a:xfrm>
            <a:off x="720000" y="1611800"/>
            <a:ext cx="4686600" cy="2706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sz="1400"/>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
        <p:nvSpPr>
          <p:cNvPr id="35" name="Google Shape;35;p7"/>
          <p:cNvSpPr>
            <a:spLocks noGrp="1"/>
          </p:cNvSpPr>
          <p:nvPr>
            <p:ph type="pic" idx="2"/>
          </p:nvPr>
        </p:nvSpPr>
        <p:spPr>
          <a:xfrm flipH="1">
            <a:off x="5610000" y="-24350"/>
            <a:ext cx="3534000" cy="5195100"/>
          </a:xfrm>
          <a:prstGeom prst="flowChartDelay">
            <a:avLst/>
          </a:prstGeom>
          <a:noFill/>
          <a:ln w="19050" cap="flat" cmpd="sng">
            <a:solidFill>
              <a:schemeClr val="dk2"/>
            </a:solidFill>
            <a:prstDash val="solid"/>
            <a:round/>
            <a:headEnd type="none" w="sm" len="sm"/>
            <a:tailEnd type="none" w="sm" len="sm"/>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t="7784" b="7784"/>
          <a:stretch/>
        </p:blipFill>
        <p:spPr>
          <a:xfrm>
            <a:off x="5725" y="-1425"/>
            <a:ext cx="9144000" cy="5143500"/>
          </a:xfrm>
          <a:prstGeom prst="rect">
            <a:avLst/>
          </a:prstGeom>
          <a:noFill/>
          <a:ln>
            <a:noFill/>
          </a:ln>
        </p:spPr>
      </p:pic>
      <p:sp>
        <p:nvSpPr>
          <p:cNvPr id="38" name="Google Shape;38;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pic>
        <p:nvPicPr>
          <p:cNvPr id="40" name="Google Shape;40;p9"/>
          <p:cNvPicPr preferRelativeResize="0"/>
          <p:nvPr/>
        </p:nvPicPr>
        <p:blipFill rotWithShape="1">
          <a:blip r:embed="rId2">
            <a:alphaModFix/>
          </a:blip>
          <a:srcRect t="7784" b="7784"/>
          <a:stretch/>
        </p:blipFill>
        <p:spPr>
          <a:xfrm>
            <a:off x="5725" y="-1425"/>
            <a:ext cx="9144000" cy="5143500"/>
          </a:xfrm>
          <a:prstGeom prst="rect">
            <a:avLst/>
          </a:prstGeom>
          <a:noFill/>
          <a:ln>
            <a:noFill/>
          </a:ln>
        </p:spPr>
      </p:pic>
      <p:sp>
        <p:nvSpPr>
          <p:cNvPr id="41" name="Google Shape;41;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 name="Google Shape;42;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a:spLocks noGrp="1"/>
          </p:cNvSpPr>
          <p:nvPr>
            <p:ph type="pic" idx="2"/>
          </p:nvPr>
        </p:nvSpPr>
        <p:spPr>
          <a:xfrm>
            <a:off x="-6875" y="0"/>
            <a:ext cx="9144000" cy="5157300"/>
          </a:xfrm>
          <a:prstGeom prst="rect">
            <a:avLst/>
          </a:prstGeom>
          <a:noFill/>
          <a:ln>
            <a:noFill/>
          </a:ln>
        </p:spPr>
      </p:sp>
      <p:sp>
        <p:nvSpPr>
          <p:cNvPr id="45" name="Google Shape;45;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1"/>
        <p:cNvGrpSpPr/>
        <p:nvPr/>
      </p:nvGrpSpPr>
      <p:grpSpPr>
        <a:xfrm>
          <a:off x="0" y="0"/>
          <a:ext cx="0" cy="0"/>
          <a:chOff x="0" y="0"/>
          <a:chExt cx="0" cy="0"/>
        </a:xfrm>
      </p:grpSpPr>
      <p:pic>
        <p:nvPicPr>
          <p:cNvPr id="52" name="Google Shape;52;p13"/>
          <p:cNvPicPr preferRelativeResize="0"/>
          <p:nvPr/>
        </p:nvPicPr>
        <p:blipFill rotWithShape="1">
          <a:blip r:embed="rId2">
            <a:alphaModFix/>
          </a:blip>
          <a:srcRect t="10055" r="9222" b="13304"/>
          <a:stretch/>
        </p:blipFill>
        <p:spPr>
          <a:xfrm>
            <a:off x="5725" y="-1425"/>
            <a:ext cx="9144000" cy="5143500"/>
          </a:xfrm>
          <a:prstGeom prst="rect">
            <a:avLst/>
          </a:prstGeom>
          <a:noFill/>
          <a:ln>
            <a:noFill/>
          </a:ln>
        </p:spPr>
      </p:pic>
      <p:sp>
        <p:nvSpPr>
          <p:cNvPr id="53" name="Google Shape;5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13"/>
          <p:cNvSpPr txBox="1">
            <a:spLocks noGrp="1"/>
          </p:cNvSpPr>
          <p:nvPr>
            <p:ph type="title" idx="2" hasCustomPrompt="1"/>
          </p:nvPr>
        </p:nvSpPr>
        <p:spPr>
          <a:xfrm>
            <a:off x="720000" y="1755808"/>
            <a:ext cx="734700" cy="447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solidFill>
                  <a:schemeClr val="lt2"/>
                </a:solidFill>
              </a:defRPr>
            </a:lvl1pPr>
            <a:lvl2pPr lvl="1" algn="ctr" rtl="0">
              <a:spcBef>
                <a:spcPts val="0"/>
              </a:spcBef>
              <a:spcAft>
                <a:spcPts val="0"/>
              </a:spcAft>
              <a:buClr>
                <a:schemeClr val="lt2"/>
              </a:buClr>
              <a:buSzPts val="3000"/>
              <a:buNone/>
              <a:defRPr sz="3000">
                <a:solidFill>
                  <a:schemeClr val="lt2"/>
                </a:solidFill>
              </a:defRPr>
            </a:lvl2pPr>
            <a:lvl3pPr lvl="2" algn="ctr" rtl="0">
              <a:spcBef>
                <a:spcPts val="0"/>
              </a:spcBef>
              <a:spcAft>
                <a:spcPts val="0"/>
              </a:spcAft>
              <a:buClr>
                <a:schemeClr val="lt2"/>
              </a:buClr>
              <a:buSzPts val="3000"/>
              <a:buNone/>
              <a:defRPr sz="3000">
                <a:solidFill>
                  <a:schemeClr val="lt2"/>
                </a:solidFill>
              </a:defRPr>
            </a:lvl3pPr>
            <a:lvl4pPr lvl="3" algn="ctr" rtl="0">
              <a:spcBef>
                <a:spcPts val="0"/>
              </a:spcBef>
              <a:spcAft>
                <a:spcPts val="0"/>
              </a:spcAft>
              <a:buClr>
                <a:schemeClr val="lt2"/>
              </a:buClr>
              <a:buSzPts val="3000"/>
              <a:buNone/>
              <a:defRPr sz="3000">
                <a:solidFill>
                  <a:schemeClr val="lt2"/>
                </a:solidFill>
              </a:defRPr>
            </a:lvl4pPr>
            <a:lvl5pPr lvl="4" algn="ctr" rtl="0">
              <a:spcBef>
                <a:spcPts val="0"/>
              </a:spcBef>
              <a:spcAft>
                <a:spcPts val="0"/>
              </a:spcAft>
              <a:buClr>
                <a:schemeClr val="lt2"/>
              </a:buClr>
              <a:buSzPts val="3000"/>
              <a:buNone/>
              <a:defRPr sz="3000">
                <a:solidFill>
                  <a:schemeClr val="lt2"/>
                </a:solidFill>
              </a:defRPr>
            </a:lvl5pPr>
            <a:lvl6pPr lvl="5" algn="ctr" rtl="0">
              <a:spcBef>
                <a:spcPts val="0"/>
              </a:spcBef>
              <a:spcAft>
                <a:spcPts val="0"/>
              </a:spcAft>
              <a:buClr>
                <a:schemeClr val="lt2"/>
              </a:buClr>
              <a:buSzPts val="3000"/>
              <a:buNone/>
              <a:defRPr sz="3000">
                <a:solidFill>
                  <a:schemeClr val="lt2"/>
                </a:solidFill>
              </a:defRPr>
            </a:lvl6pPr>
            <a:lvl7pPr lvl="6" algn="ctr" rtl="0">
              <a:spcBef>
                <a:spcPts val="0"/>
              </a:spcBef>
              <a:spcAft>
                <a:spcPts val="0"/>
              </a:spcAft>
              <a:buClr>
                <a:schemeClr val="lt2"/>
              </a:buClr>
              <a:buSzPts val="3000"/>
              <a:buNone/>
              <a:defRPr sz="3000">
                <a:solidFill>
                  <a:schemeClr val="lt2"/>
                </a:solidFill>
              </a:defRPr>
            </a:lvl7pPr>
            <a:lvl8pPr lvl="7" algn="ctr" rtl="0">
              <a:spcBef>
                <a:spcPts val="0"/>
              </a:spcBef>
              <a:spcAft>
                <a:spcPts val="0"/>
              </a:spcAft>
              <a:buClr>
                <a:schemeClr val="lt2"/>
              </a:buClr>
              <a:buSzPts val="3000"/>
              <a:buNone/>
              <a:defRPr sz="3000">
                <a:solidFill>
                  <a:schemeClr val="lt2"/>
                </a:solidFill>
              </a:defRPr>
            </a:lvl8pPr>
            <a:lvl9pPr lvl="8" algn="ctr" rtl="0">
              <a:spcBef>
                <a:spcPts val="0"/>
              </a:spcBef>
              <a:spcAft>
                <a:spcPts val="0"/>
              </a:spcAft>
              <a:buClr>
                <a:schemeClr val="lt2"/>
              </a:buClr>
              <a:buSzPts val="3000"/>
              <a:buNone/>
              <a:defRPr sz="3000">
                <a:solidFill>
                  <a:schemeClr val="lt2"/>
                </a:solidFill>
              </a:defRPr>
            </a:lvl9pPr>
          </a:lstStyle>
          <a:p>
            <a:r>
              <a:t>xx%</a:t>
            </a:r>
          </a:p>
        </p:txBody>
      </p:sp>
      <p:sp>
        <p:nvSpPr>
          <p:cNvPr id="55" name="Google Shape;55;p13"/>
          <p:cNvSpPr txBox="1">
            <a:spLocks noGrp="1"/>
          </p:cNvSpPr>
          <p:nvPr>
            <p:ph type="subTitle" idx="1"/>
          </p:nvPr>
        </p:nvSpPr>
        <p:spPr>
          <a:xfrm>
            <a:off x="1579175" y="1755800"/>
            <a:ext cx="23214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56" name="Google Shape;56;p13"/>
          <p:cNvSpPr txBox="1">
            <a:spLocks noGrp="1"/>
          </p:cNvSpPr>
          <p:nvPr>
            <p:ph type="title" idx="3" hasCustomPrompt="1"/>
          </p:nvPr>
        </p:nvSpPr>
        <p:spPr>
          <a:xfrm>
            <a:off x="720000" y="2622883"/>
            <a:ext cx="734700" cy="447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solidFill>
                  <a:schemeClr val="lt2"/>
                </a:solidFill>
              </a:defRPr>
            </a:lvl1pPr>
            <a:lvl2pPr lvl="1" algn="ctr" rtl="0">
              <a:spcBef>
                <a:spcPts val="0"/>
              </a:spcBef>
              <a:spcAft>
                <a:spcPts val="0"/>
              </a:spcAft>
              <a:buClr>
                <a:schemeClr val="lt2"/>
              </a:buClr>
              <a:buSzPts val="3000"/>
              <a:buNone/>
              <a:defRPr sz="3000">
                <a:solidFill>
                  <a:schemeClr val="lt2"/>
                </a:solidFill>
              </a:defRPr>
            </a:lvl2pPr>
            <a:lvl3pPr lvl="2" algn="ctr" rtl="0">
              <a:spcBef>
                <a:spcPts val="0"/>
              </a:spcBef>
              <a:spcAft>
                <a:spcPts val="0"/>
              </a:spcAft>
              <a:buClr>
                <a:schemeClr val="lt2"/>
              </a:buClr>
              <a:buSzPts val="3000"/>
              <a:buNone/>
              <a:defRPr sz="3000">
                <a:solidFill>
                  <a:schemeClr val="lt2"/>
                </a:solidFill>
              </a:defRPr>
            </a:lvl3pPr>
            <a:lvl4pPr lvl="3" algn="ctr" rtl="0">
              <a:spcBef>
                <a:spcPts val="0"/>
              </a:spcBef>
              <a:spcAft>
                <a:spcPts val="0"/>
              </a:spcAft>
              <a:buClr>
                <a:schemeClr val="lt2"/>
              </a:buClr>
              <a:buSzPts val="3000"/>
              <a:buNone/>
              <a:defRPr sz="3000">
                <a:solidFill>
                  <a:schemeClr val="lt2"/>
                </a:solidFill>
              </a:defRPr>
            </a:lvl4pPr>
            <a:lvl5pPr lvl="4" algn="ctr" rtl="0">
              <a:spcBef>
                <a:spcPts val="0"/>
              </a:spcBef>
              <a:spcAft>
                <a:spcPts val="0"/>
              </a:spcAft>
              <a:buClr>
                <a:schemeClr val="lt2"/>
              </a:buClr>
              <a:buSzPts val="3000"/>
              <a:buNone/>
              <a:defRPr sz="3000">
                <a:solidFill>
                  <a:schemeClr val="lt2"/>
                </a:solidFill>
              </a:defRPr>
            </a:lvl5pPr>
            <a:lvl6pPr lvl="5" algn="ctr" rtl="0">
              <a:spcBef>
                <a:spcPts val="0"/>
              </a:spcBef>
              <a:spcAft>
                <a:spcPts val="0"/>
              </a:spcAft>
              <a:buClr>
                <a:schemeClr val="lt2"/>
              </a:buClr>
              <a:buSzPts val="3000"/>
              <a:buNone/>
              <a:defRPr sz="3000">
                <a:solidFill>
                  <a:schemeClr val="lt2"/>
                </a:solidFill>
              </a:defRPr>
            </a:lvl6pPr>
            <a:lvl7pPr lvl="6" algn="ctr" rtl="0">
              <a:spcBef>
                <a:spcPts val="0"/>
              </a:spcBef>
              <a:spcAft>
                <a:spcPts val="0"/>
              </a:spcAft>
              <a:buClr>
                <a:schemeClr val="lt2"/>
              </a:buClr>
              <a:buSzPts val="3000"/>
              <a:buNone/>
              <a:defRPr sz="3000">
                <a:solidFill>
                  <a:schemeClr val="lt2"/>
                </a:solidFill>
              </a:defRPr>
            </a:lvl7pPr>
            <a:lvl8pPr lvl="7" algn="ctr" rtl="0">
              <a:spcBef>
                <a:spcPts val="0"/>
              </a:spcBef>
              <a:spcAft>
                <a:spcPts val="0"/>
              </a:spcAft>
              <a:buClr>
                <a:schemeClr val="lt2"/>
              </a:buClr>
              <a:buSzPts val="3000"/>
              <a:buNone/>
              <a:defRPr sz="3000">
                <a:solidFill>
                  <a:schemeClr val="lt2"/>
                </a:solidFill>
              </a:defRPr>
            </a:lvl8pPr>
            <a:lvl9pPr lvl="8" algn="ctr" rtl="0">
              <a:spcBef>
                <a:spcPts val="0"/>
              </a:spcBef>
              <a:spcAft>
                <a:spcPts val="0"/>
              </a:spcAft>
              <a:buClr>
                <a:schemeClr val="lt2"/>
              </a:buClr>
              <a:buSzPts val="3000"/>
              <a:buNone/>
              <a:defRPr sz="3000">
                <a:solidFill>
                  <a:schemeClr val="lt2"/>
                </a:solidFill>
              </a:defRPr>
            </a:lvl9pPr>
          </a:lstStyle>
          <a:p>
            <a:r>
              <a:t>xx%</a:t>
            </a:r>
          </a:p>
        </p:txBody>
      </p:sp>
      <p:sp>
        <p:nvSpPr>
          <p:cNvPr id="57" name="Google Shape;57;p13"/>
          <p:cNvSpPr txBox="1">
            <a:spLocks noGrp="1"/>
          </p:cNvSpPr>
          <p:nvPr>
            <p:ph type="subTitle" idx="4"/>
          </p:nvPr>
        </p:nvSpPr>
        <p:spPr>
          <a:xfrm>
            <a:off x="1579175" y="2622875"/>
            <a:ext cx="23214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58" name="Google Shape;58;p13"/>
          <p:cNvSpPr txBox="1">
            <a:spLocks noGrp="1"/>
          </p:cNvSpPr>
          <p:nvPr>
            <p:ph type="title" idx="5" hasCustomPrompt="1"/>
          </p:nvPr>
        </p:nvSpPr>
        <p:spPr>
          <a:xfrm>
            <a:off x="720000" y="3489958"/>
            <a:ext cx="734700" cy="447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solidFill>
                  <a:schemeClr val="lt2"/>
                </a:solidFill>
              </a:defRPr>
            </a:lvl1pPr>
            <a:lvl2pPr lvl="1" algn="ctr" rtl="0">
              <a:spcBef>
                <a:spcPts val="0"/>
              </a:spcBef>
              <a:spcAft>
                <a:spcPts val="0"/>
              </a:spcAft>
              <a:buClr>
                <a:schemeClr val="lt2"/>
              </a:buClr>
              <a:buSzPts val="3000"/>
              <a:buNone/>
              <a:defRPr sz="3000">
                <a:solidFill>
                  <a:schemeClr val="lt2"/>
                </a:solidFill>
              </a:defRPr>
            </a:lvl2pPr>
            <a:lvl3pPr lvl="2" algn="ctr" rtl="0">
              <a:spcBef>
                <a:spcPts val="0"/>
              </a:spcBef>
              <a:spcAft>
                <a:spcPts val="0"/>
              </a:spcAft>
              <a:buClr>
                <a:schemeClr val="lt2"/>
              </a:buClr>
              <a:buSzPts val="3000"/>
              <a:buNone/>
              <a:defRPr sz="3000">
                <a:solidFill>
                  <a:schemeClr val="lt2"/>
                </a:solidFill>
              </a:defRPr>
            </a:lvl3pPr>
            <a:lvl4pPr lvl="3" algn="ctr" rtl="0">
              <a:spcBef>
                <a:spcPts val="0"/>
              </a:spcBef>
              <a:spcAft>
                <a:spcPts val="0"/>
              </a:spcAft>
              <a:buClr>
                <a:schemeClr val="lt2"/>
              </a:buClr>
              <a:buSzPts val="3000"/>
              <a:buNone/>
              <a:defRPr sz="3000">
                <a:solidFill>
                  <a:schemeClr val="lt2"/>
                </a:solidFill>
              </a:defRPr>
            </a:lvl4pPr>
            <a:lvl5pPr lvl="4" algn="ctr" rtl="0">
              <a:spcBef>
                <a:spcPts val="0"/>
              </a:spcBef>
              <a:spcAft>
                <a:spcPts val="0"/>
              </a:spcAft>
              <a:buClr>
                <a:schemeClr val="lt2"/>
              </a:buClr>
              <a:buSzPts val="3000"/>
              <a:buNone/>
              <a:defRPr sz="3000">
                <a:solidFill>
                  <a:schemeClr val="lt2"/>
                </a:solidFill>
              </a:defRPr>
            </a:lvl5pPr>
            <a:lvl6pPr lvl="5" algn="ctr" rtl="0">
              <a:spcBef>
                <a:spcPts val="0"/>
              </a:spcBef>
              <a:spcAft>
                <a:spcPts val="0"/>
              </a:spcAft>
              <a:buClr>
                <a:schemeClr val="lt2"/>
              </a:buClr>
              <a:buSzPts val="3000"/>
              <a:buNone/>
              <a:defRPr sz="3000">
                <a:solidFill>
                  <a:schemeClr val="lt2"/>
                </a:solidFill>
              </a:defRPr>
            </a:lvl6pPr>
            <a:lvl7pPr lvl="6" algn="ctr" rtl="0">
              <a:spcBef>
                <a:spcPts val="0"/>
              </a:spcBef>
              <a:spcAft>
                <a:spcPts val="0"/>
              </a:spcAft>
              <a:buClr>
                <a:schemeClr val="lt2"/>
              </a:buClr>
              <a:buSzPts val="3000"/>
              <a:buNone/>
              <a:defRPr sz="3000">
                <a:solidFill>
                  <a:schemeClr val="lt2"/>
                </a:solidFill>
              </a:defRPr>
            </a:lvl7pPr>
            <a:lvl8pPr lvl="7" algn="ctr" rtl="0">
              <a:spcBef>
                <a:spcPts val="0"/>
              </a:spcBef>
              <a:spcAft>
                <a:spcPts val="0"/>
              </a:spcAft>
              <a:buClr>
                <a:schemeClr val="lt2"/>
              </a:buClr>
              <a:buSzPts val="3000"/>
              <a:buNone/>
              <a:defRPr sz="3000">
                <a:solidFill>
                  <a:schemeClr val="lt2"/>
                </a:solidFill>
              </a:defRPr>
            </a:lvl8pPr>
            <a:lvl9pPr lvl="8" algn="ctr" rtl="0">
              <a:spcBef>
                <a:spcPts val="0"/>
              </a:spcBef>
              <a:spcAft>
                <a:spcPts val="0"/>
              </a:spcAft>
              <a:buClr>
                <a:schemeClr val="lt2"/>
              </a:buClr>
              <a:buSzPts val="3000"/>
              <a:buNone/>
              <a:defRPr sz="3000">
                <a:solidFill>
                  <a:schemeClr val="lt2"/>
                </a:solidFill>
              </a:defRPr>
            </a:lvl9pPr>
          </a:lstStyle>
          <a:p>
            <a:r>
              <a:t>xx%</a:t>
            </a:r>
          </a:p>
        </p:txBody>
      </p:sp>
      <p:sp>
        <p:nvSpPr>
          <p:cNvPr id="59" name="Google Shape;59;p13"/>
          <p:cNvSpPr txBox="1">
            <a:spLocks noGrp="1"/>
          </p:cNvSpPr>
          <p:nvPr>
            <p:ph type="subTitle" idx="6"/>
          </p:nvPr>
        </p:nvSpPr>
        <p:spPr>
          <a:xfrm>
            <a:off x="1579175" y="3489950"/>
            <a:ext cx="23214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60" name="Google Shape;60;p13"/>
          <p:cNvSpPr txBox="1">
            <a:spLocks noGrp="1"/>
          </p:cNvSpPr>
          <p:nvPr>
            <p:ph type="title" idx="7" hasCustomPrompt="1"/>
          </p:nvPr>
        </p:nvSpPr>
        <p:spPr>
          <a:xfrm>
            <a:off x="4150375" y="1755808"/>
            <a:ext cx="734700" cy="447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solidFill>
                  <a:schemeClr val="lt2"/>
                </a:solidFill>
              </a:defRPr>
            </a:lvl1pPr>
            <a:lvl2pPr lvl="1" algn="ctr" rtl="0">
              <a:spcBef>
                <a:spcPts val="0"/>
              </a:spcBef>
              <a:spcAft>
                <a:spcPts val="0"/>
              </a:spcAft>
              <a:buClr>
                <a:schemeClr val="lt2"/>
              </a:buClr>
              <a:buSzPts val="3000"/>
              <a:buNone/>
              <a:defRPr sz="3000">
                <a:solidFill>
                  <a:schemeClr val="lt2"/>
                </a:solidFill>
              </a:defRPr>
            </a:lvl2pPr>
            <a:lvl3pPr lvl="2" algn="ctr" rtl="0">
              <a:spcBef>
                <a:spcPts val="0"/>
              </a:spcBef>
              <a:spcAft>
                <a:spcPts val="0"/>
              </a:spcAft>
              <a:buClr>
                <a:schemeClr val="lt2"/>
              </a:buClr>
              <a:buSzPts val="3000"/>
              <a:buNone/>
              <a:defRPr sz="3000">
                <a:solidFill>
                  <a:schemeClr val="lt2"/>
                </a:solidFill>
              </a:defRPr>
            </a:lvl3pPr>
            <a:lvl4pPr lvl="3" algn="ctr" rtl="0">
              <a:spcBef>
                <a:spcPts val="0"/>
              </a:spcBef>
              <a:spcAft>
                <a:spcPts val="0"/>
              </a:spcAft>
              <a:buClr>
                <a:schemeClr val="lt2"/>
              </a:buClr>
              <a:buSzPts val="3000"/>
              <a:buNone/>
              <a:defRPr sz="3000">
                <a:solidFill>
                  <a:schemeClr val="lt2"/>
                </a:solidFill>
              </a:defRPr>
            </a:lvl4pPr>
            <a:lvl5pPr lvl="4" algn="ctr" rtl="0">
              <a:spcBef>
                <a:spcPts val="0"/>
              </a:spcBef>
              <a:spcAft>
                <a:spcPts val="0"/>
              </a:spcAft>
              <a:buClr>
                <a:schemeClr val="lt2"/>
              </a:buClr>
              <a:buSzPts val="3000"/>
              <a:buNone/>
              <a:defRPr sz="3000">
                <a:solidFill>
                  <a:schemeClr val="lt2"/>
                </a:solidFill>
              </a:defRPr>
            </a:lvl5pPr>
            <a:lvl6pPr lvl="5" algn="ctr" rtl="0">
              <a:spcBef>
                <a:spcPts val="0"/>
              </a:spcBef>
              <a:spcAft>
                <a:spcPts val="0"/>
              </a:spcAft>
              <a:buClr>
                <a:schemeClr val="lt2"/>
              </a:buClr>
              <a:buSzPts val="3000"/>
              <a:buNone/>
              <a:defRPr sz="3000">
                <a:solidFill>
                  <a:schemeClr val="lt2"/>
                </a:solidFill>
              </a:defRPr>
            </a:lvl6pPr>
            <a:lvl7pPr lvl="6" algn="ctr" rtl="0">
              <a:spcBef>
                <a:spcPts val="0"/>
              </a:spcBef>
              <a:spcAft>
                <a:spcPts val="0"/>
              </a:spcAft>
              <a:buClr>
                <a:schemeClr val="lt2"/>
              </a:buClr>
              <a:buSzPts val="3000"/>
              <a:buNone/>
              <a:defRPr sz="3000">
                <a:solidFill>
                  <a:schemeClr val="lt2"/>
                </a:solidFill>
              </a:defRPr>
            </a:lvl7pPr>
            <a:lvl8pPr lvl="7" algn="ctr" rtl="0">
              <a:spcBef>
                <a:spcPts val="0"/>
              </a:spcBef>
              <a:spcAft>
                <a:spcPts val="0"/>
              </a:spcAft>
              <a:buClr>
                <a:schemeClr val="lt2"/>
              </a:buClr>
              <a:buSzPts val="3000"/>
              <a:buNone/>
              <a:defRPr sz="3000">
                <a:solidFill>
                  <a:schemeClr val="lt2"/>
                </a:solidFill>
              </a:defRPr>
            </a:lvl8pPr>
            <a:lvl9pPr lvl="8" algn="ctr" rtl="0">
              <a:spcBef>
                <a:spcPts val="0"/>
              </a:spcBef>
              <a:spcAft>
                <a:spcPts val="0"/>
              </a:spcAft>
              <a:buClr>
                <a:schemeClr val="lt2"/>
              </a:buClr>
              <a:buSzPts val="3000"/>
              <a:buNone/>
              <a:defRPr sz="3000">
                <a:solidFill>
                  <a:schemeClr val="lt2"/>
                </a:solidFill>
              </a:defRPr>
            </a:lvl9pPr>
          </a:lstStyle>
          <a:p>
            <a:r>
              <a:t>xx%</a:t>
            </a:r>
          </a:p>
        </p:txBody>
      </p:sp>
      <p:sp>
        <p:nvSpPr>
          <p:cNvPr id="61" name="Google Shape;61;p13"/>
          <p:cNvSpPr txBox="1">
            <a:spLocks noGrp="1"/>
          </p:cNvSpPr>
          <p:nvPr>
            <p:ph type="subTitle" idx="8"/>
          </p:nvPr>
        </p:nvSpPr>
        <p:spPr>
          <a:xfrm>
            <a:off x="5009550" y="1755800"/>
            <a:ext cx="23214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62" name="Google Shape;62;p13"/>
          <p:cNvSpPr txBox="1">
            <a:spLocks noGrp="1"/>
          </p:cNvSpPr>
          <p:nvPr>
            <p:ph type="title" idx="9" hasCustomPrompt="1"/>
          </p:nvPr>
        </p:nvSpPr>
        <p:spPr>
          <a:xfrm>
            <a:off x="4150375" y="2622883"/>
            <a:ext cx="734700" cy="447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solidFill>
                  <a:schemeClr val="lt2"/>
                </a:solidFill>
              </a:defRPr>
            </a:lvl1pPr>
            <a:lvl2pPr lvl="1" algn="ctr" rtl="0">
              <a:spcBef>
                <a:spcPts val="0"/>
              </a:spcBef>
              <a:spcAft>
                <a:spcPts val="0"/>
              </a:spcAft>
              <a:buClr>
                <a:schemeClr val="lt2"/>
              </a:buClr>
              <a:buSzPts val="3000"/>
              <a:buNone/>
              <a:defRPr sz="3000">
                <a:solidFill>
                  <a:schemeClr val="lt2"/>
                </a:solidFill>
              </a:defRPr>
            </a:lvl2pPr>
            <a:lvl3pPr lvl="2" algn="ctr" rtl="0">
              <a:spcBef>
                <a:spcPts val="0"/>
              </a:spcBef>
              <a:spcAft>
                <a:spcPts val="0"/>
              </a:spcAft>
              <a:buClr>
                <a:schemeClr val="lt2"/>
              </a:buClr>
              <a:buSzPts val="3000"/>
              <a:buNone/>
              <a:defRPr sz="3000">
                <a:solidFill>
                  <a:schemeClr val="lt2"/>
                </a:solidFill>
              </a:defRPr>
            </a:lvl3pPr>
            <a:lvl4pPr lvl="3" algn="ctr" rtl="0">
              <a:spcBef>
                <a:spcPts val="0"/>
              </a:spcBef>
              <a:spcAft>
                <a:spcPts val="0"/>
              </a:spcAft>
              <a:buClr>
                <a:schemeClr val="lt2"/>
              </a:buClr>
              <a:buSzPts val="3000"/>
              <a:buNone/>
              <a:defRPr sz="3000">
                <a:solidFill>
                  <a:schemeClr val="lt2"/>
                </a:solidFill>
              </a:defRPr>
            </a:lvl4pPr>
            <a:lvl5pPr lvl="4" algn="ctr" rtl="0">
              <a:spcBef>
                <a:spcPts val="0"/>
              </a:spcBef>
              <a:spcAft>
                <a:spcPts val="0"/>
              </a:spcAft>
              <a:buClr>
                <a:schemeClr val="lt2"/>
              </a:buClr>
              <a:buSzPts val="3000"/>
              <a:buNone/>
              <a:defRPr sz="3000">
                <a:solidFill>
                  <a:schemeClr val="lt2"/>
                </a:solidFill>
              </a:defRPr>
            </a:lvl5pPr>
            <a:lvl6pPr lvl="5" algn="ctr" rtl="0">
              <a:spcBef>
                <a:spcPts val="0"/>
              </a:spcBef>
              <a:spcAft>
                <a:spcPts val="0"/>
              </a:spcAft>
              <a:buClr>
                <a:schemeClr val="lt2"/>
              </a:buClr>
              <a:buSzPts val="3000"/>
              <a:buNone/>
              <a:defRPr sz="3000">
                <a:solidFill>
                  <a:schemeClr val="lt2"/>
                </a:solidFill>
              </a:defRPr>
            </a:lvl6pPr>
            <a:lvl7pPr lvl="6" algn="ctr" rtl="0">
              <a:spcBef>
                <a:spcPts val="0"/>
              </a:spcBef>
              <a:spcAft>
                <a:spcPts val="0"/>
              </a:spcAft>
              <a:buClr>
                <a:schemeClr val="lt2"/>
              </a:buClr>
              <a:buSzPts val="3000"/>
              <a:buNone/>
              <a:defRPr sz="3000">
                <a:solidFill>
                  <a:schemeClr val="lt2"/>
                </a:solidFill>
              </a:defRPr>
            </a:lvl7pPr>
            <a:lvl8pPr lvl="7" algn="ctr" rtl="0">
              <a:spcBef>
                <a:spcPts val="0"/>
              </a:spcBef>
              <a:spcAft>
                <a:spcPts val="0"/>
              </a:spcAft>
              <a:buClr>
                <a:schemeClr val="lt2"/>
              </a:buClr>
              <a:buSzPts val="3000"/>
              <a:buNone/>
              <a:defRPr sz="3000">
                <a:solidFill>
                  <a:schemeClr val="lt2"/>
                </a:solidFill>
              </a:defRPr>
            </a:lvl8pPr>
            <a:lvl9pPr lvl="8" algn="ctr" rtl="0">
              <a:spcBef>
                <a:spcPts val="0"/>
              </a:spcBef>
              <a:spcAft>
                <a:spcPts val="0"/>
              </a:spcAft>
              <a:buClr>
                <a:schemeClr val="lt2"/>
              </a:buClr>
              <a:buSzPts val="3000"/>
              <a:buNone/>
              <a:defRPr sz="3000">
                <a:solidFill>
                  <a:schemeClr val="lt2"/>
                </a:solidFill>
              </a:defRPr>
            </a:lvl9pPr>
          </a:lstStyle>
          <a:p>
            <a:r>
              <a:t>xx%</a:t>
            </a:r>
          </a:p>
        </p:txBody>
      </p:sp>
      <p:sp>
        <p:nvSpPr>
          <p:cNvPr id="63" name="Google Shape;63;p13"/>
          <p:cNvSpPr txBox="1">
            <a:spLocks noGrp="1"/>
          </p:cNvSpPr>
          <p:nvPr>
            <p:ph type="subTitle" idx="13"/>
          </p:nvPr>
        </p:nvSpPr>
        <p:spPr>
          <a:xfrm>
            <a:off x="5009550" y="2622875"/>
            <a:ext cx="23214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64" name="Google Shape;64;p13"/>
          <p:cNvSpPr txBox="1">
            <a:spLocks noGrp="1"/>
          </p:cNvSpPr>
          <p:nvPr>
            <p:ph type="title" idx="14" hasCustomPrompt="1"/>
          </p:nvPr>
        </p:nvSpPr>
        <p:spPr>
          <a:xfrm>
            <a:off x="4150375" y="3489958"/>
            <a:ext cx="734700" cy="447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solidFill>
                  <a:schemeClr val="lt2"/>
                </a:solidFill>
              </a:defRPr>
            </a:lvl1pPr>
            <a:lvl2pPr lvl="1" algn="ctr" rtl="0">
              <a:spcBef>
                <a:spcPts val="0"/>
              </a:spcBef>
              <a:spcAft>
                <a:spcPts val="0"/>
              </a:spcAft>
              <a:buClr>
                <a:schemeClr val="lt2"/>
              </a:buClr>
              <a:buSzPts val="3000"/>
              <a:buNone/>
              <a:defRPr sz="3000">
                <a:solidFill>
                  <a:schemeClr val="lt2"/>
                </a:solidFill>
              </a:defRPr>
            </a:lvl2pPr>
            <a:lvl3pPr lvl="2" algn="ctr" rtl="0">
              <a:spcBef>
                <a:spcPts val="0"/>
              </a:spcBef>
              <a:spcAft>
                <a:spcPts val="0"/>
              </a:spcAft>
              <a:buClr>
                <a:schemeClr val="lt2"/>
              </a:buClr>
              <a:buSzPts val="3000"/>
              <a:buNone/>
              <a:defRPr sz="3000">
                <a:solidFill>
                  <a:schemeClr val="lt2"/>
                </a:solidFill>
              </a:defRPr>
            </a:lvl3pPr>
            <a:lvl4pPr lvl="3" algn="ctr" rtl="0">
              <a:spcBef>
                <a:spcPts val="0"/>
              </a:spcBef>
              <a:spcAft>
                <a:spcPts val="0"/>
              </a:spcAft>
              <a:buClr>
                <a:schemeClr val="lt2"/>
              </a:buClr>
              <a:buSzPts val="3000"/>
              <a:buNone/>
              <a:defRPr sz="3000">
                <a:solidFill>
                  <a:schemeClr val="lt2"/>
                </a:solidFill>
              </a:defRPr>
            </a:lvl4pPr>
            <a:lvl5pPr lvl="4" algn="ctr" rtl="0">
              <a:spcBef>
                <a:spcPts val="0"/>
              </a:spcBef>
              <a:spcAft>
                <a:spcPts val="0"/>
              </a:spcAft>
              <a:buClr>
                <a:schemeClr val="lt2"/>
              </a:buClr>
              <a:buSzPts val="3000"/>
              <a:buNone/>
              <a:defRPr sz="3000">
                <a:solidFill>
                  <a:schemeClr val="lt2"/>
                </a:solidFill>
              </a:defRPr>
            </a:lvl5pPr>
            <a:lvl6pPr lvl="5" algn="ctr" rtl="0">
              <a:spcBef>
                <a:spcPts val="0"/>
              </a:spcBef>
              <a:spcAft>
                <a:spcPts val="0"/>
              </a:spcAft>
              <a:buClr>
                <a:schemeClr val="lt2"/>
              </a:buClr>
              <a:buSzPts val="3000"/>
              <a:buNone/>
              <a:defRPr sz="3000">
                <a:solidFill>
                  <a:schemeClr val="lt2"/>
                </a:solidFill>
              </a:defRPr>
            </a:lvl6pPr>
            <a:lvl7pPr lvl="6" algn="ctr" rtl="0">
              <a:spcBef>
                <a:spcPts val="0"/>
              </a:spcBef>
              <a:spcAft>
                <a:spcPts val="0"/>
              </a:spcAft>
              <a:buClr>
                <a:schemeClr val="lt2"/>
              </a:buClr>
              <a:buSzPts val="3000"/>
              <a:buNone/>
              <a:defRPr sz="3000">
                <a:solidFill>
                  <a:schemeClr val="lt2"/>
                </a:solidFill>
              </a:defRPr>
            </a:lvl7pPr>
            <a:lvl8pPr lvl="7" algn="ctr" rtl="0">
              <a:spcBef>
                <a:spcPts val="0"/>
              </a:spcBef>
              <a:spcAft>
                <a:spcPts val="0"/>
              </a:spcAft>
              <a:buClr>
                <a:schemeClr val="lt2"/>
              </a:buClr>
              <a:buSzPts val="3000"/>
              <a:buNone/>
              <a:defRPr sz="3000">
                <a:solidFill>
                  <a:schemeClr val="lt2"/>
                </a:solidFill>
              </a:defRPr>
            </a:lvl8pPr>
            <a:lvl9pPr lvl="8" algn="ctr" rtl="0">
              <a:spcBef>
                <a:spcPts val="0"/>
              </a:spcBef>
              <a:spcAft>
                <a:spcPts val="0"/>
              </a:spcAft>
              <a:buClr>
                <a:schemeClr val="lt2"/>
              </a:buClr>
              <a:buSzPts val="3000"/>
              <a:buNone/>
              <a:defRPr sz="3000">
                <a:solidFill>
                  <a:schemeClr val="lt2"/>
                </a:solidFill>
              </a:defRPr>
            </a:lvl9pPr>
          </a:lstStyle>
          <a:p>
            <a:r>
              <a:t>xx%</a:t>
            </a:r>
          </a:p>
        </p:txBody>
      </p:sp>
      <p:sp>
        <p:nvSpPr>
          <p:cNvPr id="65" name="Google Shape;65;p13"/>
          <p:cNvSpPr txBox="1">
            <a:spLocks noGrp="1"/>
          </p:cNvSpPr>
          <p:nvPr>
            <p:ph type="subTitle" idx="15"/>
          </p:nvPr>
        </p:nvSpPr>
        <p:spPr>
          <a:xfrm>
            <a:off x="5009550" y="3489950"/>
            <a:ext cx="23214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t="7784" b="7784"/>
          <a:stretch/>
        </p:blipFill>
        <p:spPr>
          <a:xfrm>
            <a:off x="-11450" y="4300"/>
            <a:ext cx="9144000" cy="5143500"/>
          </a:xfrm>
          <a:prstGeom prst="rect">
            <a:avLst/>
          </a:prstGeom>
          <a:noFill/>
          <a:ln>
            <a:noFill/>
          </a:ln>
        </p:spPr>
      </p:pic>
      <p:sp>
        <p:nvSpPr>
          <p:cNvPr id="94" name="Google Shape;9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5" name="Google Shape;95;p18"/>
          <p:cNvSpPr txBox="1">
            <a:spLocks noGrp="1"/>
          </p:cNvSpPr>
          <p:nvPr>
            <p:ph type="subTitle" idx="1"/>
          </p:nvPr>
        </p:nvSpPr>
        <p:spPr>
          <a:xfrm>
            <a:off x="1023200" y="2884627"/>
            <a:ext cx="2193900" cy="147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8"/>
          <p:cNvSpPr txBox="1">
            <a:spLocks noGrp="1"/>
          </p:cNvSpPr>
          <p:nvPr>
            <p:ph type="subTitle" idx="2"/>
          </p:nvPr>
        </p:nvSpPr>
        <p:spPr>
          <a:xfrm>
            <a:off x="3453062" y="2884625"/>
            <a:ext cx="2193900" cy="147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18"/>
          <p:cNvSpPr txBox="1">
            <a:spLocks noGrp="1"/>
          </p:cNvSpPr>
          <p:nvPr>
            <p:ph type="subTitle" idx="3"/>
          </p:nvPr>
        </p:nvSpPr>
        <p:spPr>
          <a:xfrm>
            <a:off x="5903998" y="2884625"/>
            <a:ext cx="2193900" cy="147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8"/>
          <p:cNvSpPr txBox="1">
            <a:spLocks noGrp="1"/>
          </p:cNvSpPr>
          <p:nvPr>
            <p:ph type="subTitle" idx="4"/>
          </p:nvPr>
        </p:nvSpPr>
        <p:spPr>
          <a:xfrm>
            <a:off x="1023200" y="2374000"/>
            <a:ext cx="2193900" cy="417600"/>
          </a:xfrm>
          <a:prstGeom prst="rect">
            <a:avLst/>
          </a:prstGeom>
          <a:effectLst>
            <a:outerShdw blurRad="57150" dist="19050" dir="5400000" algn="bl" rotWithShape="0">
              <a:schemeClr val="lt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2400"/>
              <a:buFont typeface="Viga"/>
              <a:buNone/>
              <a:defRPr sz="1800" b="1">
                <a:solidFill>
                  <a:schemeClr val="lt2"/>
                </a:solidFill>
              </a:defRPr>
            </a:lvl1pPr>
            <a:lvl2pPr lvl="1"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2pPr>
            <a:lvl3pPr lvl="2"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3pPr>
            <a:lvl4pPr lvl="3"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4pPr>
            <a:lvl5pPr lvl="4"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5pPr>
            <a:lvl6pPr lvl="5"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6pPr>
            <a:lvl7pPr lvl="6"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7pPr>
            <a:lvl8pPr lvl="7"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8pPr>
            <a:lvl9pPr lvl="8"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9pPr>
          </a:lstStyle>
          <a:p>
            <a:endParaRPr/>
          </a:p>
        </p:txBody>
      </p:sp>
      <p:sp>
        <p:nvSpPr>
          <p:cNvPr id="99" name="Google Shape;99;p18"/>
          <p:cNvSpPr txBox="1">
            <a:spLocks noGrp="1"/>
          </p:cNvSpPr>
          <p:nvPr>
            <p:ph type="subTitle" idx="5"/>
          </p:nvPr>
        </p:nvSpPr>
        <p:spPr>
          <a:xfrm>
            <a:off x="3453061" y="2374000"/>
            <a:ext cx="2193900" cy="417600"/>
          </a:xfrm>
          <a:prstGeom prst="rect">
            <a:avLst/>
          </a:prstGeom>
          <a:effectLst>
            <a:outerShdw blurRad="57150" dist="19050" dir="5400000" algn="bl" rotWithShape="0">
              <a:schemeClr val="lt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2400"/>
              <a:buFont typeface="Viga"/>
              <a:buNone/>
              <a:defRPr sz="1800" b="1">
                <a:solidFill>
                  <a:schemeClr val="lt2"/>
                </a:solidFill>
              </a:defRPr>
            </a:lvl1pPr>
            <a:lvl2pPr lvl="1"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2pPr>
            <a:lvl3pPr lvl="2"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3pPr>
            <a:lvl4pPr lvl="3"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4pPr>
            <a:lvl5pPr lvl="4"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5pPr>
            <a:lvl6pPr lvl="5"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6pPr>
            <a:lvl7pPr lvl="6"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7pPr>
            <a:lvl8pPr lvl="7"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8pPr>
            <a:lvl9pPr lvl="8"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9pPr>
          </a:lstStyle>
          <a:p>
            <a:endParaRPr/>
          </a:p>
        </p:txBody>
      </p:sp>
      <p:sp>
        <p:nvSpPr>
          <p:cNvPr id="100" name="Google Shape;100;p18"/>
          <p:cNvSpPr txBox="1">
            <a:spLocks noGrp="1"/>
          </p:cNvSpPr>
          <p:nvPr>
            <p:ph type="subTitle" idx="6"/>
          </p:nvPr>
        </p:nvSpPr>
        <p:spPr>
          <a:xfrm>
            <a:off x="5904001" y="2374000"/>
            <a:ext cx="2193900" cy="417600"/>
          </a:xfrm>
          <a:prstGeom prst="rect">
            <a:avLst/>
          </a:prstGeom>
          <a:effectLst>
            <a:outerShdw blurRad="57150" dist="19050" dir="5400000" algn="bl" rotWithShape="0">
              <a:schemeClr val="lt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2400"/>
              <a:buFont typeface="Viga"/>
              <a:buNone/>
              <a:defRPr sz="1800" b="1">
                <a:solidFill>
                  <a:schemeClr val="lt2"/>
                </a:solidFill>
              </a:defRPr>
            </a:lvl1pPr>
            <a:lvl2pPr lvl="1"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2pPr>
            <a:lvl3pPr lvl="2"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3pPr>
            <a:lvl4pPr lvl="3"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4pPr>
            <a:lvl5pPr lvl="4"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5pPr>
            <a:lvl6pPr lvl="5"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6pPr>
            <a:lvl7pPr lvl="6"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7pPr>
            <a:lvl8pPr lvl="7"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8pPr>
            <a:lvl9pPr lvl="8" algn="ctr" rtl="0">
              <a:lnSpc>
                <a:spcPct val="100000"/>
              </a:lnSpc>
              <a:spcBef>
                <a:spcPts val="0"/>
              </a:spcBef>
              <a:spcAft>
                <a:spcPts val="0"/>
              </a:spcAft>
              <a:buClr>
                <a:schemeClr val="lt2"/>
              </a:buClr>
              <a:buSzPts val="2400"/>
              <a:buFont typeface="Viga"/>
              <a:buNone/>
              <a:defRPr sz="2400">
                <a:solidFill>
                  <a:schemeClr val="lt2"/>
                </a:solidFill>
                <a:latin typeface="Viga"/>
                <a:ea typeface="Viga"/>
                <a:cs typeface="Viga"/>
                <a:sym typeface="Vig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a:effectLst>
            <a:outerShdw blurRad="57150" dist="19050" dir="5400000" algn="bl" rotWithShape="0">
              <a:schemeClr val="lt1">
                <a:alpha val="86000"/>
              </a:schemeClr>
            </a:outerShdw>
          </a:effectLst>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Viga"/>
              <a:buNone/>
              <a:defRPr sz="3000">
                <a:solidFill>
                  <a:schemeClr val="dk1"/>
                </a:solidFill>
                <a:latin typeface="Viga"/>
                <a:ea typeface="Viga"/>
                <a:cs typeface="Viga"/>
                <a:sym typeface="Viga"/>
              </a:defRPr>
            </a:lvl1pPr>
            <a:lvl2pPr lvl="1" rtl="0">
              <a:spcBef>
                <a:spcPts val="0"/>
              </a:spcBef>
              <a:spcAft>
                <a:spcPts val="0"/>
              </a:spcAft>
              <a:buClr>
                <a:schemeClr val="dk1"/>
              </a:buClr>
              <a:buSzPts val="3500"/>
              <a:buFont typeface="Viga"/>
              <a:buNone/>
              <a:defRPr sz="3500">
                <a:solidFill>
                  <a:schemeClr val="dk1"/>
                </a:solidFill>
                <a:latin typeface="Viga"/>
                <a:ea typeface="Viga"/>
                <a:cs typeface="Viga"/>
                <a:sym typeface="Viga"/>
              </a:defRPr>
            </a:lvl2pPr>
            <a:lvl3pPr lvl="2" rtl="0">
              <a:spcBef>
                <a:spcPts val="0"/>
              </a:spcBef>
              <a:spcAft>
                <a:spcPts val="0"/>
              </a:spcAft>
              <a:buClr>
                <a:schemeClr val="dk1"/>
              </a:buClr>
              <a:buSzPts val="3500"/>
              <a:buFont typeface="Viga"/>
              <a:buNone/>
              <a:defRPr sz="3500">
                <a:solidFill>
                  <a:schemeClr val="dk1"/>
                </a:solidFill>
                <a:latin typeface="Viga"/>
                <a:ea typeface="Viga"/>
                <a:cs typeface="Viga"/>
                <a:sym typeface="Viga"/>
              </a:defRPr>
            </a:lvl3pPr>
            <a:lvl4pPr lvl="3" rtl="0">
              <a:spcBef>
                <a:spcPts val="0"/>
              </a:spcBef>
              <a:spcAft>
                <a:spcPts val="0"/>
              </a:spcAft>
              <a:buClr>
                <a:schemeClr val="dk1"/>
              </a:buClr>
              <a:buSzPts val="3500"/>
              <a:buFont typeface="Viga"/>
              <a:buNone/>
              <a:defRPr sz="3500">
                <a:solidFill>
                  <a:schemeClr val="dk1"/>
                </a:solidFill>
                <a:latin typeface="Viga"/>
                <a:ea typeface="Viga"/>
                <a:cs typeface="Viga"/>
                <a:sym typeface="Viga"/>
              </a:defRPr>
            </a:lvl4pPr>
            <a:lvl5pPr lvl="4" rtl="0">
              <a:spcBef>
                <a:spcPts val="0"/>
              </a:spcBef>
              <a:spcAft>
                <a:spcPts val="0"/>
              </a:spcAft>
              <a:buClr>
                <a:schemeClr val="dk1"/>
              </a:buClr>
              <a:buSzPts val="3500"/>
              <a:buFont typeface="Viga"/>
              <a:buNone/>
              <a:defRPr sz="3500">
                <a:solidFill>
                  <a:schemeClr val="dk1"/>
                </a:solidFill>
                <a:latin typeface="Viga"/>
                <a:ea typeface="Viga"/>
                <a:cs typeface="Viga"/>
                <a:sym typeface="Viga"/>
              </a:defRPr>
            </a:lvl5pPr>
            <a:lvl6pPr lvl="5" rtl="0">
              <a:spcBef>
                <a:spcPts val="0"/>
              </a:spcBef>
              <a:spcAft>
                <a:spcPts val="0"/>
              </a:spcAft>
              <a:buClr>
                <a:schemeClr val="dk1"/>
              </a:buClr>
              <a:buSzPts val="3500"/>
              <a:buFont typeface="Viga"/>
              <a:buNone/>
              <a:defRPr sz="3500">
                <a:solidFill>
                  <a:schemeClr val="dk1"/>
                </a:solidFill>
                <a:latin typeface="Viga"/>
                <a:ea typeface="Viga"/>
                <a:cs typeface="Viga"/>
                <a:sym typeface="Viga"/>
              </a:defRPr>
            </a:lvl6pPr>
            <a:lvl7pPr lvl="6" rtl="0">
              <a:spcBef>
                <a:spcPts val="0"/>
              </a:spcBef>
              <a:spcAft>
                <a:spcPts val="0"/>
              </a:spcAft>
              <a:buClr>
                <a:schemeClr val="dk1"/>
              </a:buClr>
              <a:buSzPts val="3500"/>
              <a:buFont typeface="Viga"/>
              <a:buNone/>
              <a:defRPr sz="3500">
                <a:solidFill>
                  <a:schemeClr val="dk1"/>
                </a:solidFill>
                <a:latin typeface="Viga"/>
                <a:ea typeface="Viga"/>
                <a:cs typeface="Viga"/>
                <a:sym typeface="Viga"/>
              </a:defRPr>
            </a:lvl7pPr>
            <a:lvl8pPr lvl="7" rtl="0">
              <a:spcBef>
                <a:spcPts val="0"/>
              </a:spcBef>
              <a:spcAft>
                <a:spcPts val="0"/>
              </a:spcAft>
              <a:buClr>
                <a:schemeClr val="dk1"/>
              </a:buClr>
              <a:buSzPts val="3500"/>
              <a:buFont typeface="Viga"/>
              <a:buNone/>
              <a:defRPr sz="3500">
                <a:solidFill>
                  <a:schemeClr val="dk1"/>
                </a:solidFill>
                <a:latin typeface="Viga"/>
                <a:ea typeface="Viga"/>
                <a:cs typeface="Viga"/>
                <a:sym typeface="Viga"/>
              </a:defRPr>
            </a:lvl8pPr>
            <a:lvl9pPr lvl="8" rtl="0">
              <a:spcBef>
                <a:spcPts val="0"/>
              </a:spcBef>
              <a:spcAft>
                <a:spcPts val="0"/>
              </a:spcAft>
              <a:buClr>
                <a:schemeClr val="dk1"/>
              </a:buClr>
              <a:buSzPts val="3500"/>
              <a:buFont typeface="Viga"/>
              <a:buNone/>
              <a:defRPr sz="3500">
                <a:solidFill>
                  <a:schemeClr val="dk1"/>
                </a:solidFill>
                <a:latin typeface="Viga"/>
                <a:ea typeface="Viga"/>
                <a:cs typeface="Viga"/>
                <a:sym typeface="Viga"/>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1pPr>
            <a:lvl2pPr marL="914400" lvl="1"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2pPr>
            <a:lvl3pPr marL="1371600" lvl="2"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3pPr>
            <a:lvl4pPr marL="1828800" lvl="3"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4pPr>
            <a:lvl5pPr marL="2286000" lvl="4"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5pPr>
            <a:lvl6pPr marL="2743200" lvl="5"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6pPr>
            <a:lvl7pPr marL="3200400" lvl="6"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7pPr>
            <a:lvl8pPr marL="3657600" lvl="7"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8pPr>
            <a:lvl9pPr marL="4114800" lvl="8"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8" r:id="rId7"/>
    <p:sldLayoutId id="2147483659" r:id="rId8"/>
    <p:sldLayoutId id="2147483664"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9.jp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3.jp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ctrTitle"/>
          </p:nvPr>
        </p:nvSpPr>
        <p:spPr>
          <a:xfrm>
            <a:off x="1323150" y="1696050"/>
            <a:ext cx="6497700" cy="1489800"/>
          </a:xfrm>
          <a:prstGeom prst="rect">
            <a:avLst/>
          </a:prstGeom>
          <a:effectLst>
            <a:outerShdw blurRad="57150" dist="19050" dir="5400000" algn="bl" rotWithShape="0">
              <a:schemeClr val="lt1">
                <a:alpha val="88000"/>
              </a:scheme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Mobile </a:t>
            </a:r>
            <a:r>
              <a:rPr lang="en" dirty="0" smtClean="0"/>
              <a:t>Anylsis</a:t>
            </a:r>
            <a:endParaRPr dirty="0">
              <a:solidFill>
                <a:schemeClr val="lt2"/>
              </a:solidFill>
            </a:endParaRPr>
          </a:p>
        </p:txBody>
      </p:sp>
      <p:sp>
        <p:nvSpPr>
          <p:cNvPr id="148" name="Google Shape;148;p27"/>
          <p:cNvSpPr txBox="1">
            <a:spLocks noGrp="1"/>
          </p:cNvSpPr>
          <p:nvPr>
            <p:ph type="subTitle" idx="1"/>
          </p:nvPr>
        </p:nvSpPr>
        <p:spPr>
          <a:xfrm>
            <a:off x="1323300" y="3114150"/>
            <a:ext cx="64977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Unlash the power of machine learing </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4137075" y="2321750"/>
            <a:ext cx="4495296" cy="9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Data Preprocessing</a:t>
            </a:r>
            <a:endParaRPr dirty="0"/>
          </a:p>
        </p:txBody>
      </p:sp>
      <p:sp>
        <p:nvSpPr>
          <p:cNvPr id="180" name="Google Shape;180;p30"/>
          <p:cNvSpPr txBox="1">
            <a:spLocks noGrp="1"/>
          </p:cNvSpPr>
          <p:nvPr>
            <p:ph type="title" idx="2"/>
          </p:nvPr>
        </p:nvSpPr>
        <p:spPr>
          <a:xfrm>
            <a:off x="4137075" y="13765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pic>
        <p:nvPicPr>
          <p:cNvPr id="181" name="Google Shape;181;p30"/>
          <p:cNvPicPr preferRelativeResize="0">
            <a:picLocks noGrp="1"/>
          </p:cNvPicPr>
          <p:nvPr>
            <p:ph type="pic" idx="3"/>
          </p:nvPr>
        </p:nvPicPr>
        <p:blipFill>
          <a:blip r:embed="rId3">
            <a:extLst>
              <a:ext uri="{28A0092B-C50C-407E-A947-70E740481C1C}">
                <a14:useLocalDpi xmlns:a14="http://schemas.microsoft.com/office/drawing/2010/main" val="0"/>
              </a:ext>
            </a:extLst>
          </a:blip>
          <a:stretch>
            <a:fillRect/>
          </a:stretch>
        </p:blipFill>
        <p:spPr>
          <a:xfrm>
            <a:off x="-11451" y="1289538"/>
            <a:ext cx="3810565" cy="2607548"/>
          </a:xfrm>
          <a:prstGeom prst="flowChartDelay">
            <a:avLst/>
          </a:prstGeom>
        </p:spPr>
      </p:pic>
    </p:spTree>
    <p:extLst>
      <p:ext uri="{BB962C8B-B14F-4D97-AF65-F5344CB8AC3E}">
        <p14:creationId xmlns:p14="http://schemas.microsoft.com/office/powerpoint/2010/main" val="26492984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title"/>
          </p:nvPr>
        </p:nvSpPr>
        <p:spPr>
          <a:xfrm>
            <a:off x="556714" y="445025"/>
            <a:ext cx="468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Train-Test Split</a:t>
            </a:r>
            <a:endParaRPr dirty="0"/>
          </a:p>
        </p:txBody>
      </p:sp>
      <p:sp>
        <p:nvSpPr>
          <p:cNvPr id="188" name="Google Shape;188;p31"/>
          <p:cNvSpPr txBox="1">
            <a:spLocks noGrp="1"/>
          </p:cNvSpPr>
          <p:nvPr>
            <p:ph type="body" idx="1"/>
          </p:nvPr>
        </p:nvSpPr>
        <p:spPr>
          <a:xfrm>
            <a:off x="556714" y="1017725"/>
            <a:ext cx="3285943" cy="3728446"/>
          </a:xfrm>
          <a:prstGeom prst="rect">
            <a:avLst/>
          </a:prstGeom>
        </p:spPr>
        <p:txBody>
          <a:bodyPr spcFirstLastPara="1" wrap="square" lIns="91425" tIns="91425" rIns="91425" bIns="91425" anchor="t" anchorCtr="0">
            <a:noAutofit/>
          </a:bodyPr>
          <a:lstStyle/>
          <a:p>
            <a:pPr marL="0" lvl="0" indent="0">
              <a:buNone/>
            </a:pPr>
            <a:endParaRPr lang="en-US" dirty="0">
              <a:solidFill>
                <a:srgbClr val="ECECEC"/>
              </a:solidFill>
              <a:latin typeface="Söhne"/>
            </a:endParaRPr>
          </a:p>
          <a:p>
            <a:pPr marL="0" lvl="0" indent="0">
              <a:buNone/>
            </a:pPr>
            <a:r>
              <a:rPr lang="en-US" dirty="0">
                <a:solidFill>
                  <a:srgbClr val="ECECEC"/>
                </a:solidFill>
                <a:latin typeface="Söhne"/>
              </a:rPr>
              <a:t>The train-test split is a technique used in machine learning to divide a dataset into two subsets: one for training the model and the other for testing its performance. Typically, a portion of the data (e.g., 70-80%) is allocated for training, while the remaining portion is reserved for testing. This allows the model to learn patterns from the training data and then evaluate its performance on unseen data to assess generalization ability and avoid overfitting</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794" t="17307" r="6716" b="17251"/>
          <a:stretch/>
        </p:blipFill>
        <p:spPr>
          <a:xfrm>
            <a:off x="3842657" y="1017725"/>
            <a:ext cx="5040086" cy="32821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919414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4137075" y="2321750"/>
            <a:ext cx="4019700" cy="9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models</a:t>
            </a:r>
            <a:endParaRPr dirty="0"/>
          </a:p>
        </p:txBody>
      </p:sp>
      <p:sp>
        <p:nvSpPr>
          <p:cNvPr id="180" name="Google Shape;180;p30"/>
          <p:cNvSpPr txBox="1">
            <a:spLocks noGrp="1"/>
          </p:cNvSpPr>
          <p:nvPr>
            <p:ph type="title" idx="2"/>
          </p:nvPr>
        </p:nvSpPr>
        <p:spPr>
          <a:xfrm>
            <a:off x="4137075" y="13765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pic>
        <p:nvPicPr>
          <p:cNvPr id="181" name="Google Shape;181;p30"/>
          <p:cNvPicPr preferRelativeResize="0">
            <a:picLocks noGrp="1"/>
          </p:cNvPicPr>
          <p:nvPr>
            <p:ph type="pic" idx="3"/>
          </p:nvPr>
        </p:nvPicPr>
        <p:blipFill>
          <a:blip r:embed="rId3">
            <a:extLst>
              <a:ext uri="{28A0092B-C50C-407E-A947-70E740481C1C}">
                <a14:useLocalDpi xmlns:a14="http://schemas.microsoft.com/office/drawing/2010/main" val="0"/>
              </a:ext>
            </a:extLst>
          </a:blip>
          <a:stretch>
            <a:fillRect/>
          </a:stretch>
        </p:blipFill>
        <p:spPr>
          <a:xfrm>
            <a:off x="-11451" y="1289538"/>
            <a:ext cx="3810565" cy="2607548"/>
          </a:xfrm>
          <a:prstGeom prst="flowChartDelay">
            <a:avLst/>
          </a:prstGeom>
        </p:spPr>
      </p:pic>
    </p:spTree>
    <p:extLst>
      <p:ext uri="{BB962C8B-B14F-4D97-AF65-F5344CB8AC3E}">
        <p14:creationId xmlns:p14="http://schemas.microsoft.com/office/powerpoint/2010/main" val="24058136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title"/>
          </p:nvPr>
        </p:nvSpPr>
        <p:spPr>
          <a:xfrm>
            <a:off x="556714" y="445025"/>
            <a:ext cx="468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Multinomial Regression </a:t>
            </a:r>
            <a:endParaRPr dirty="0"/>
          </a:p>
        </p:txBody>
      </p:sp>
      <p:sp>
        <p:nvSpPr>
          <p:cNvPr id="188" name="Google Shape;188;p31"/>
          <p:cNvSpPr txBox="1">
            <a:spLocks noGrp="1"/>
          </p:cNvSpPr>
          <p:nvPr>
            <p:ph type="body" idx="1"/>
          </p:nvPr>
        </p:nvSpPr>
        <p:spPr>
          <a:xfrm>
            <a:off x="556714" y="1437629"/>
            <a:ext cx="6497229" cy="1066085"/>
          </a:xfrm>
          <a:prstGeom prst="rect">
            <a:avLst/>
          </a:prstGeom>
        </p:spPr>
        <p:txBody>
          <a:bodyPr spcFirstLastPara="1" wrap="square" lIns="91425" tIns="91425" rIns="91425" bIns="91425" anchor="t" anchorCtr="0">
            <a:noAutofit/>
          </a:bodyPr>
          <a:lstStyle/>
          <a:p>
            <a:pPr marL="0" lvl="0" indent="0">
              <a:buNone/>
            </a:pPr>
            <a:r>
              <a:rPr lang="en-US" dirty="0">
                <a:solidFill>
                  <a:srgbClr val="ECECEC"/>
                </a:solidFill>
                <a:latin typeface="Söhne"/>
              </a:rPr>
              <a:t>Multinomial logistic regression extends logistic regression to predict the probabilities of multiple classes, making it suitable for multi-class classification tasks. It models the relationship between predictor variables and the categorical outcome, allowing for the estimation of probabilities across multiple categories.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943" y="1437629"/>
            <a:ext cx="1908823" cy="11354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556714" y="2503714"/>
            <a:ext cx="5109091" cy="307777"/>
          </a:xfrm>
          <a:prstGeom prst="rect">
            <a:avLst/>
          </a:prstGeom>
          <a:noFill/>
        </p:spPr>
        <p:txBody>
          <a:bodyPr wrap="none" rtlCol="0">
            <a:spAutoFit/>
          </a:bodyPr>
          <a:lstStyle/>
          <a:p>
            <a:pPr marL="285750" indent="-285750">
              <a:buFont typeface="Arial" panose="020B0604020202020204" pitchFamily="34" charset="0"/>
              <a:buChar char="•"/>
            </a:pPr>
            <a:r>
              <a:rPr lang="en-US" dirty="0" smtClean="0">
                <a:solidFill>
                  <a:schemeClr val="tx1"/>
                </a:solidFill>
                <a:latin typeface="Söhne"/>
              </a:rPr>
              <a:t>Here were my result using it and scores, confusion matrix:</a:t>
            </a:r>
            <a:endParaRPr lang="en-US" dirty="0">
              <a:solidFill>
                <a:schemeClr val="tx1"/>
              </a:solidFill>
              <a:latin typeface="Söhne"/>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84" y="3019914"/>
            <a:ext cx="2159730" cy="1715324"/>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2543" t="15027" r="12543" b="16190"/>
          <a:stretch/>
        </p:blipFill>
        <p:spPr>
          <a:xfrm>
            <a:off x="4163697" y="2921421"/>
            <a:ext cx="2541901" cy="1912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86827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title"/>
          </p:nvPr>
        </p:nvSpPr>
        <p:spPr>
          <a:xfrm>
            <a:off x="556714" y="445025"/>
            <a:ext cx="468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SVM Regressor</a:t>
            </a:r>
            <a:endParaRPr dirty="0"/>
          </a:p>
        </p:txBody>
      </p:sp>
      <p:sp>
        <p:nvSpPr>
          <p:cNvPr id="188" name="Google Shape;188;p31"/>
          <p:cNvSpPr txBox="1">
            <a:spLocks noGrp="1"/>
          </p:cNvSpPr>
          <p:nvPr>
            <p:ph type="body" idx="1"/>
          </p:nvPr>
        </p:nvSpPr>
        <p:spPr>
          <a:xfrm>
            <a:off x="556714" y="1437629"/>
            <a:ext cx="5267143" cy="1066085"/>
          </a:xfrm>
          <a:prstGeom prst="rect">
            <a:avLst/>
          </a:prstGeom>
        </p:spPr>
        <p:txBody>
          <a:bodyPr spcFirstLastPara="1" wrap="square" lIns="91425" tIns="91425" rIns="91425" bIns="91425" anchor="t" anchorCtr="0">
            <a:noAutofit/>
          </a:bodyPr>
          <a:lstStyle/>
          <a:p>
            <a:pPr marL="0" lvl="0" indent="0">
              <a:buNone/>
            </a:pPr>
            <a:r>
              <a:rPr lang="en-US" dirty="0"/>
              <a:t>Support Vector Machine (SVM) is a powerful supervised learning algorithm used for classification and regression tasks. It works by finding the optimal hyperplane that best separates different classes in the feature space, maximizing the margin between the classes. SVM is effective for both linearly separable and non-linearly separable datasets, with various kernel functions allowing for complex decision boundaries</a:t>
            </a:r>
            <a:r>
              <a:rPr lang="en-US" dirty="0" smtClean="0"/>
              <a:t>.</a:t>
            </a:r>
          </a:p>
          <a:p>
            <a:pPr marL="0" indent="0">
              <a:buNone/>
            </a:pPr>
            <a:r>
              <a:rPr lang="en-US" dirty="0">
                <a:solidFill>
                  <a:schemeClr val="tx1"/>
                </a:solidFill>
                <a:latin typeface="Söhne"/>
              </a:rPr>
              <a:t>Here were my result using it and scores, confusion matrix:</a:t>
            </a:r>
          </a:p>
          <a:p>
            <a:pPr marL="0" lvl="0" indent="0">
              <a:buNone/>
            </a:pPr>
            <a:endParaRPr lang="en-US" dirty="0" smtClean="0"/>
          </a:p>
          <a:p>
            <a:pPr marL="0" lvl="0" indent="0">
              <a:buNone/>
            </a:pPr>
            <a:endParaRPr lang="en-US" dirty="0">
              <a:solidFill>
                <a:srgbClr val="ECECEC"/>
              </a:solidFill>
              <a:latin typeface="Söhne"/>
            </a:endParaRPr>
          </a:p>
          <a:p>
            <a:pPr marL="0" lvl="0" indent="0">
              <a:buNone/>
            </a:pPr>
            <a:endParaRPr lang="en-US" dirty="0">
              <a:solidFill>
                <a:srgbClr val="ECECEC"/>
              </a:solidFill>
              <a:latin typeface="Söhne"/>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857" y="1437629"/>
            <a:ext cx="3146652" cy="15103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2142" t="18201" r="12436" b="17884"/>
          <a:stretch/>
        </p:blipFill>
        <p:spPr>
          <a:xfrm>
            <a:off x="5617028" y="3249258"/>
            <a:ext cx="2667000" cy="15731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371" y="3340484"/>
            <a:ext cx="1865815" cy="14818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164641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title"/>
          </p:nvPr>
        </p:nvSpPr>
        <p:spPr>
          <a:xfrm>
            <a:off x="556714" y="445025"/>
            <a:ext cx="468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KNN </a:t>
            </a:r>
            <a:endParaRPr dirty="0"/>
          </a:p>
        </p:txBody>
      </p:sp>
      <p:sp>
        <p:nvSpPr>
          <p:cNvPr id="188" name="Google Shape;188;p31"/>
          <p:cNvSpPr txBox="1">
            <a:spLocks noGrp="1"/>
          </p:cNvSpPr>
          <p:nvPr>
            <p:ph type="body" idx="1"/>
          </p:nvPr>
        </p:nvSpPr>
        <p:spPr>
          <a:xfrm>
            <a:off x="556714" y="1111057"/>
            <a:ext cx="5365116" cy="1066085"/>
          </a:xfrm>
          <a:prstGeom prst="rect">
            <a:avLst/>
          </a:prstGeom>
        </p:spPr>
        <p:txBody>
          <a:bodyPr spcFirstLastPara="1" wrap="square" lIns="91425" tIns="91425" rIns="91425" bIns="91425" anchor="t" anchorCtr="0">
            <a:noAutofit/>
          </a:bodyPr>
          <a:lstStyle/>
          <a:p>
            <a:pPr marL="0" lvl="0" indent="0">
              <a:buNone/>
            </a:pPr>
            <a:r>
              <a:rPr lang="en-US" dirty="0"/>
              <a:t>K-Nearest Neighbors (KNN) is a non-parametric algorithm used for classification and regression tasks, where predictions are made based on the majority class or average of the nearest neighbors.</a:t>
            </a:r>
          </a:p>
          <a:p>
            <a:pPr marL="0" lvl="0" indent="0">
              <a:buNone/>
            </a:pPr>
            <a:r>
              <a:rPr lang="en-US" dirty="0"/>
              <a:t>By considering the proximity of data points in the feature space, KNN offers a simple yet effective method for pattern recognition and recommendation systems.</a:t>
            </a:r>
          </a:p>
          <a:p>
            <a:pPr marL="0" indent="0">
              <a:buNone/>
            </a:pPr>
            <a:r>
              <a:rPr lang="en-US" dirty="0">
                <a:solidFill>
                  <a:schemeClr val="tx1"/>
                </a:solidFill>
                <a:latin typeface="Söhne"/>
              </a:rPr>
              <a:t>Here were my result using it and scores, confusion matrix:</a:t>
            </a:r>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811" t="19471" r="14261" b="20847"/>
          <a:stretch/>
        </p:blipFill>
        <p:spPr>
          <a:xfrm>
            <a:off x="4797000" y="2849914"/>
            <a:ext cx="3526972" cy="20764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714" y="2849914"/>
            <a:ext cx="2497187" cy="19833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513" y="803889"/>
            <a:ext cx="2147459" cy="1883810"/>
          </a:xfrm>
          <a:prstGeom prst="rect">
            <a:avLst/>
          </a:prstGeom>
          <a:ln>
            <a:noFill/>
          </a:ln>
          <a:effectLst>
            <a:softEdge rad="112500"/>
          </a:effectLst>
        </p:spPr>
      </p:pic>
    </p:spTree>
    <p:extLst>
      <p:ext uri="{BB962C8B-B14F-4D97-AF65-F5344CB8AC3E}">
        <p14:creationId xmlns:p14="http://schemas.microsoft.com/office/powerpoint/2010/main" val="36764922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title"/>
          </p:nvPr>
        </p:nvSpPr>
        <p:spPr>
          <a:xfrm>
            <a:off x="556714" y="445025"/>
            <a:ext cx="468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Classifier</a:t>
            </a:r>
            <a:endParaRPr dirty="0"/>
          </a:p>
        </p:txBody>
      </p:sp>
      <p:sp>
        <p:nvSpPr>
          <p:cNvPr id="188" name="Google Shape;188;p31"/>
          <p:cNvSpPr txBox="1">
            <a:spLocks noGrp="1"/>
          </p:cNvSpPr>
          <p:nvPr>
            <p:ph type="body" idx="1"/>
          </p:nvPr>
        </p:nvSpPr>
        <p:spPr>
          <a:xfrm>
            <a:off x="556714" y="1127188"/>
            <a:ext cx="5180058" cy="1066085"/>
          </a:xfrm>
          <a:prstGeom prst="rect">
            <a:avLst/>
          </a:prstGeom>
        </p:spPr>
        <p:txBody>
          <a:bodyPr spcFirstLastPara="1" wrap="square" lIns="91425" tIns="91425" rIns="91425" bIns="91425" anchor="t" anchorCtr="0">
            <a:noAutofit/>
          </a:bodyPr>
          <a:lstStyle/>
          <a:p>
            <a:pPr marL="0" lvl="0" indent="0">
              <a:buNone/>
            </a:pPr>
            <a:r>
              <a:rPr lang="en-US" dirty="0"/>
              <a:t>Random Forest Classifier, an ensemble learning technique, constructs multiple decision trees on random subsets of the data and features.</a:t>
            </a:r>
          </a:p>
          <a:p>
            <a:pPr marL="0" lvl="0" indent="0">
              <a:buNone/>
            </a:pPr>
            <a:r>
              <a:rPr lang="en-US" dirty="0"/>
              <a:t>By aggregating the predictions of these trees, it enhances accuracy and reduces overfitting, making it robust for classification tasks.</a:t>
            </a:r>
          </a:p>
          <a:p>
            <a:pPr marL="0" lvl="0" indent="0">
              <a:buNone/>
            </a:pPr>
            <a:r>
              <a:rPr lang="en-US" dirty="0"/>
              <a:t>Known for its scalability and effectiveness, Random Forest is widely employed across various domains in machine learning.</a:t>
            </a:r>
          </a:p>
          <a:p>
            <a:pPr marL="285750" indent="-285750"/>
            <a:r>
              <a:rPr lang="en-US" dirty="0">
                <a:solidFill>
                  <a:schemeClr val="tx1"/>
                </a:solidFill>
                <a:latin typeface="Söhne"/>
              </a:rPr>
              <a:t>Here were my result using it and scores, confusion matrix:</a:t>
            </a:r>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857" t="17751" r="8095" b="19745"/>
          <a:stretch/>
        </p:blipFill>
        <p:spPr>
          <a:xfrm>
            <a:off x="4452257" y="3135344"/>
            <a:ext cx="3799114" cy="1727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714" y="3135345"/>
            <a:ext cx="2171097" cy="1727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858" y="1017725"/>
            <a:ext cx="3570055" cy="2008156"/>
          </a:xfrm>
          <a:prstGeom prst="rect">
            <a:avLst/>
          </a:prstGeom>
          <a:ln>
            <a:noFill/>
          </a:ln>
          <a:effectLst>
            <a:softEdge rad="112500"/>
          </a:effectLst>
        </p:spPr>
      </p:pic>
    </p:spTree>
    <p:extLst>
      <p:ext uri="{BB962C8B-B14F-4D97-AF65-F5344CB8AC3E}">
        <p14:creationId xmlns:p14="http://schemas.microsoft.com/office/powerpoint/2010/main" val="27954370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title"/>
          </p:nvPr>
        </p:nvSpPr>
        <p:spPr>
          <a:xfrm>
            <a:off x="556714" y="445025"/>
            <a:ext cx="468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Graidient Boost Classifier</a:t>
            </a:r>
            <a:endParaRPr dirty="0"/>
          </a:p>
        </p:txBody>
      </p:sp>
      <p:sp>
        <p:nvSpPr>
          <p:cNvPr id="188" name="Google Shape;188;p31"/>
          <p:cNvSpPr txBox="1">
            <a:spLocks noGrp="1"/>
          </p:cNvSpPr>
          <p:nvPr>
            <p:ph type="body" idx="1"/>
          </p:nvPr>
        </p:nvSpPr>
        <p:spPr>
          <a:xfrm>
            <a:off x="556714" y="1322164"/>
            <a:ext cx="6181544" cy="1066085"/>
          </a:xfrm>
          <a:prstGeom prst="rect">
            <a:avLst/>
          </a:prstGeom>
        </p:spPr>
        <p:txBody>
          <a:bodyPr spcFirstLastPara="1" wrap="square" lIns="91425" tIns="91425" rIns="91425" bIns="91425" anchor="t" anchorCtr="0">
            <a:noAutofit/>
          </a:bodyPr>
          <a:lstStyle/>
          <a:p>
            <a:pPr marL="0" lvl="0" indent="0">
              <a:buNone/>
            </a:pPr>
            <a:r>
              <a:rPr lang="en-US" dirty="0"/>
              <a:t>Gradient Boosting, an ensemble learning method, iteratively builds a sequence of decision trees, each minimizing the overall loss function by correcting the errors of its predecessor. By combining the strengths of individual trees, Gradient Boosting achieves high predictive accuracy and is widely used in various domains for regression and classification tasks.</a:t>
            </a:r>
          </a:p>
          <a:p>
            <a:pPr marL="285750" indent="-285750"/>
            <a:r>
              <a:rPr lang="en-US" dirty="0">
                <a:solidFill>
                  <a:schemeClr val="tx1"/>
                </a:solidFill>
                <a:latin typeface="Söhne"/>
              </a:rPr>
              <a:t>Here were my result using it and scores, confusion matrix:</a:t>
            </a:r>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258" y="1313858"/>
            <a:ext cx="2153331" cy="15242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998" t="14391" r="9497" b="15555"/>
          <a:stretch/>
        </p:blipFill>
        <p:spPr>
          <a:xfrm>
            <a:off x="3430842" y="3004457"/>
            <a:ext cx="3624943" cy="18346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656" y="3004457"/>
            <a:ext cx="2280357" cy="18146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088864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title"/>
          </p:nvPr>
        </p:nvSpPr>
        <p:spPr>
          <a:xfrm>
            <a:off x="556714" y="445025"/>
            <a:ext cx="468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Decision Tree Classifier</a:t>
            </a:r>
            <a:endParaRPr dirty="0"/>
          </a:p>
        </p:txBody>
      </p:sp>
      <p:sp>
        <p:nvSpPr>
          <p:cNvPr id="188" name="Google Shape;188;p31"/>
          <p:cNvSpPr txBox="1">
            <a:spLocks noGrp="1"/>
          </p:cNvSpPr>
          <p:nvPr>
            <p:ph type="body" idx="1"/>
          </p:nvPr>
        </p:nvSpPr>
        <p:spPr>
          <a:xfrm>
            <a:off x="556714" y="1246409"/>
            <a:ext cx="6333944" cy="1066085"/>
          </a:xfrm>
          <a:prstGeom prst="rect">
            <a:avLst/>
          </a:prstGeom>
        </p:spPr>
        <p:txBody>
          <a:bodyPr spcFirstLastPara="1" wrap="square" lIns="91425" tIns="91425" rIns="91425" bIns="91425" anchor="t" anchorCtr="0">
            <a:noAutofit/>
          </a:bodyPr>
          <a:lstStyle/>
          <a:p>
            <a:pPr marL="0" lvl="0" indent="0">
              <a:buNone/>
            </a:pPr>
            <a:r>
              <a:rPr lang="en-US" dirty="0"/>
              <a:t>Decision Tree Classifier is a versatile supervised learning algorithm used for classification tasks. It partitions the feature space into hierarchical structures of binary decisions based on the information gain or Gini impurity, enabling interpretable and efficient classification. Decision trees are capable of handling both numerical and categorical data, making them widely applicable in various domains such as finance, healthcare, and marketing.</a:t>
            </a:r>
          </a:p>
          <a:p>
            <a:pPr marL="285750" indent="-285750"/>
            <a:r>
              <a:rPr lang="en-US" dirty="0">
                <a:solidFill>
                  <a:schemeClr val="tx1"/>
                </a:solidFill>
                <a:latin typeface="Söhne"/>
              </a:rPr>
              <a:t>Here were my result using it and scores, confusion matrix:</a:t>
            </a:r>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714" y="3069772"/>
            <a:ext cx="2416415" cy="19228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7977" t="14944" r="9286" b="17476"/>
          <a:stretch/>
        </p:blipFill>
        <p:spPr>
          <a:xfrm>
            <a:off x="4254557" y="3069772"/>
            <a:ext cx="4214527" cy="1861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0658" y="1333604"/>
            <a:ext cx="2046514" cy="1363688"/>
          </a:xfrm>
          <a:prstGeom prst="rect">
            <a:avLst/>
          </a:prstGeom>
          <a:ln>
            <a:noFill/>
          </a:ln>
          <a:effectLst>
            <a:softEdge rad="112500"/>
          </a:effectLst>
        </p:spPr>
      </p:pic>
    </p:spTree>
    <p:extLst>
      <p:ext uri="{BB962C8B-B14F-4D97-AF65-F5344CB8AC3E}">
        <p14:creationId xmlns:p14="http://schemas.microsoft.com/office/powerpoint/2010/main" val="20654214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4137075" y="2321750"/>
            <a:ext cx="4019700" cy="9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Scores</a:t>
            </a:r>
            <a:endParaRPr dirty="0"/>
          </a:p>
        </p:txBody>
      </p:sp>
      <p:sp>
        <p:nvSpPr>
          <p:cNvPr id="180" name="Google Shape;180;p30"/>
          <p:cNvSpPr txBox="1">
            <a:spLocks noGrp="1"/>
          </p:cNvSpPr>
          <p:nvPr>
            <p:ph type="title" idx="2"/>
          </p:nvPr>
        </p:nvSpPr>
        <p:spPr>
          <a:xfrm>
            <a:off x="4137075" y="13765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05</a:t>
            </a:r>
            <a:endParaRPr dirty="0"/>
          </a:p>
        </p:txBody>
      </p:sp>
      <p:pic>
        <p:nvPicPr>
          <p:cNvPr id="181" name="Google Shape;181;p30"/>
          <p:cNvPicPr preferRelativeResize="0">
            <a:picLocks noGrp="1"/>
          </p:cNvPicPr>
          <p:nvPr>
            <p:ph type="pic" idx="3"/>
          </p:nvPr>
        </p:nvPicPr>
        <p:blipFill>
          <a:blip r:embed="rId3">
            <a:extLst>
              <a:ext uri="{28A0092B-C50C-407E-A947-70E740481C1C}">
                <a14:useLocalDpi xmlns:a14="http://schemas.microsoft.com/office/drawing/2010/main" val="0"/>
              </a:ext>
            </a:extLst>
          </a:blip>
          <a:stretch>
            <a:fillRect/>
          </a:stretch>
        </p:blipFill>
        <p:spPr>
          <a:xfrm>
            <a:off x="0" y="1138648"/>
            <a:ext cx="3549307" cy="2366204"/>
          </a:xfrm>
          <a:prstGeom prst="flowChartDelay">
            <a:avLst/>
          </a:prstGeom>
        </p:spPr>
      </p:pic>
    </p:spTree>
    <p:extLst>
      <p:ext uri="{BB962C8B-B14F-4D97-AF65-F5344CB8AC3E}">
        <p14:creationId xmlns:p14="http://schemas.microsoft.com/office/powerpoint/2010/main" val="34775361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63" name="Google Shape;163;p29"/>
          <p:cNvSpPr txBox="1">
            <a:spLocks noGrp="1"/>
          </p:cNvSpPr>
          <p:nvPr>
            <p:ph type="title" idx="2"/>
          </p:nvPr>
        </p:nvSpPr>
        <p:spPr>
          <a:xfrm>
            <a:off x="720000" y="17558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4" name="Google Shape;164;p29"/>
          <p:cNvSpPr txBox="1">
            <a:spLocks noGrp="1"/>
          </p:cNvSpPr>
          <p:nvPr>
            <p:ph type="subTitle" idx="1"/>
          </p:nvPr>
        </p:nvSpPr>
        <p:spPr>
          <a:xfrm>
            <a:off x="1579175" y="1755800"/>
            <a:ext cx="2321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Problem </a:t>
            </a:r>
            <a:r>
              <a:rPr lang="en" dirty="0" smtClean="0"/>
              <a:t>Definition</a:t>
            </a:r>
            <a:endParaRPr dirty="0"/>
          </a:p>
        </p:txBody>
      </p:sp>
      <p:sp>
        <p:nvSpPr>
          <p:cNvPr id="165" name="Google Shape;165;p29"/>
          <p:cNvSpPr txBox="1">
            <a:spLocks noGrp="1"/>
          </p:cNvSpPr>
          <p:nvPr>
            <p:ph type="title" idx="3"/>
          </p:nvPr>
        </p:nvSpPr>
        <p:spPr>
          <a:xfrm>
            <a:off x="720000" y="2622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66" name="Google Shape;166;p29"/>
          <p:cNvSpPr txBox="1">
            <a:spLocks noGrp="1"/>
          </p:cNvSpPr>
          <p:nvPr>
            <p:ph type="subTitle" idx="4"/>
          </p:nvPr>
        </p:nvSpPr>
        <p:spPr>
          <a:xfrm>
            <a:off x="1579175" y="2622875"/>
            <a:ext cx="2321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EDA</a:t>
            </a:r>
            <a:endParaRPr dirty="0"/>
          </a:p>
        </p:txBody>
      </p:sp>
      <p:sp>
        <p:nvSpPr>
          <p:cNvPr id="167" name="Google Shape;167;p29"/>
          <p:cNvSpPr txBox="1">
            <a:spLocks noGrp="1"/>
          </p:cNvSpPr>
          <p:nvPr>
            <p:ph type="title" idx="5"/>
          </p:nvPr>
        </p:nvSpPr>
        <p:spPr>
          <a:xfrm>
            <a:off x="720000" y="348995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68" name="Google Shape;168;p29"/>
          <p:cNvSpPr txBox="1">
            <a:spLocks noGrp="1"/>
          </p:cNvSpPr>
          <p:nvPr>
            <p:ph type="subTitle" idx="6"/>
          </p:nvPr>
        </p:nvSpPr>
        <p:spPr>
          <a:xfrm>
            <a:off x="1579175" y="3489950"/>
            <a:ext cx="2321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Data Preprocessing</a:t>
            </a:r>
            <a:endParaRPr dirty="0"/>
          </a:p>
        </p:txBody>
      </p:sp>
      <p:sp>
        <p:nvSpPr>
          <p:cNvPr id="169" name="Google Shape;169;p29"/>
          <p:cNvSpPr txBox="1">
            <a:spLocks noGrp="1"/>
          </p:cNvSpPr>
          <p:nvPr>
            <p:ph type="title" idx="7"/>
          </p:nvPr>
        </p:nvSpPr>
        <p:spPr>
          <a:xfrm>
            <a:off x="4150375" y="17558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70" name="Google Shape;170;p29"/>
          <p:cNvSpPr txBox="1">
            <a:spLocks noGrp="1"/>
          </p:cNvSpPr>
          <p:nvPr>
            <p:ph type="subTitle" idx="8"/>
          </p:nvPr>
        </p:nvSpPr>
        <p:spPr>
          <a:xfrm>
            <a:off x="5009550" y="1755800"/>
            <a:ext cx="2321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Models</a:t>
            </a:r>
            <a:endParaRPr dirty="0"/>
          </a:p>
        </p:txBody>
      </p:sp>
      <p:sp>
        <p:nvSpPr>
          <p:cNvPr id="171" name="Google Shape;171;p29"/>
          <p:cNvSpPr txBox="1">
            <a:spLocks noGrp="1"/>
          </p:cNvSpPr>
          <p:nvPr>
            <p:ph type="title" idx="9"/>
          </p:nvPr>
        </p:nvSpPr>
        <p:spPr>
          <a:xfrm>
            <a:off x="4150375" y="2622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72" name="Google Shape;172;p29"/>
          <p:cNvSpPr txBox="1">
            <a:spLocks noGrp="1"/>
          </p:cNvSpPr>
          <p:nvPr>
            <p:ph type="subTitle" idx="13"/>
          </p:nvPr>
        </p:nvSpPr>
        <p:spPr>
          <a:xfrm>
            <a:off x="5009550" y="2622875"/>
            <a:ext cx="2321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Scores</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title"/>
          </p:nvPr>
        </p:nvSpPr>
        <p:spPr>
          <a:xfrm>
            <a:off x="556714" y="445025"/>
            <a:ext cx="468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Trainiging S</a:t>
            </a:r>
            <a:r>
              <a:rPr lang="en-US" dirty="0" smtClean="0"/>
              <a:t>c</a:t>
            </a:r>
            <a:r>
              <a:rPr lang="en" dirty="0" smtClean="0"/>
              <a:t>ores </a:t>
            </a:r>
            <a:endParaRPr dirty="0"/>
          </a:p>
        </p:txBody>
      </p:sp>
      <p:sp>
        <p:nvSpPr>
          <p:cNvPr id="188" name="Google Shape;188;p31"/>
          <p:cNvSpPr txBox="1">
            <a:spLocks noGrp="1"/>
          </p:cNvSpPr>
          <p:nvPr>
            <p:ph type="body" idx="1"/>
          </p:nvPr>
        </p:nvSpPr>
        <p:spPr>
          <a:xfrm>
            <a:off x="556714" y="1246409"/>
            <a:ext cx="6333944" cy="1066085"/>
          </a:xfrm>
          <a:prstGeom prst="rect">
            <a:avLst/>
          </a:prstGeom>
        </p:spPr>
        <p:txBody>
          <a:bodyPr spcFirstLastPara="1" wrap="square" lIns="91425" tIns="91425" rIns="91425" bIns="91425" anchor="t" anchorCtr="0">
            <a:noAutofit/>
          </a:bodyPr>
          <a:lstStyle/>
          <a:p>
            <a:pPr marL="0" lvl="0" indent="0">
              <a:buNone/>
            </a:pPr>
            <a:r>
              <a:rPr lang="en-US" dirty="0"/>
              <a:t>SVC, KNN, and Gradient Boosting exhibit superior training scores, indicating their efficacy in capturing patterns within the data. Refactoring the comparison could involve visualizing the scores to highlight performance disparities and exploring optimization strategies like </a:t>
            </a:r>
            <a:r>
              <a:rPr lang="en-US" dirty="0" err="1"/>
              <a:t>hyperparameter</a:t>
            </a:r>
            <a:r>
              <a:rPr lang="en-US" dirty="0"/>
              <a:t> tuning for further enhancements.</a:t>
            </a:r>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999" y="2312494"/>
            <a:ext cx="6553200" cy="2618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42562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title"/>
          </p:nvPr>
        </p:nvSpPr>
        <p:spPr>
          <a:xfrm>
            <a:off x="556714" y="445025"/>
            <a:ext cx="468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Testing S</a:t>
            </a:r>
            <a:r>
              <a:rPr lang="en-US" dirty="0" smtClean="0"/>
              <a:t>c</a:t>
            </a:r>
            <a:r>
              <a:rPr lang="en" dirty="0" smtClean="0"/>
              <a:t>ores </a:t>
            </a:r>
            <a:endParaRPr dirty="0"/>
          </a:p>
        </p:txBody>
      </p:sp>
      <p:sp>
        <p:nvSpPr>
          <p:cNvPr id="188" name="Google Shape;188;p31"/>
          <p:cNvSpPr txBox="1">
            <a:spLocks noGrp="1"/>
          </p:cNvSpPr>
          <p:nvPr>
            <p:ph type="body" idx="1"/>
          </p:nvPr>
        </p:nvSpPr>
        <p:spPr>
          <a:xfrm>
            <a:off x="556714" y="837432"/>
            <a:ext cx="8445772" cy="1066085"/>
          </a:xfrm>
          <a:prstGeom prst="rect">
            <a:avLst/>
          </a:prstGeom>
        </p:spPr>
        <p:txBody>
          <a:bodyPr spcFirstLastPara="1" wrap="square" lIns="91425" tIns="91425" rIns="91425" bIns="91425" anchor="t" anchorCtr="0">
            <a:noAutofit/>
          </a:bodyPr>
          <a:lstStyle/>
          <a:p>
            <a:pPr marL="0" lvl="0" indent="0">
              <a:buNone/>
            </a:pPr>
            <a:endParaRPr lang="en-US" dirty="0"/>
          </a:p>
          <a:p>
            <a:pPr marL="0" lvl="0" indent="0">
              <a:buNone/>
            </a:pPr>
            <a:r>
              <a:rPr lang="en-US" dirty="0"/>
              <a:t>For testing, SVC, KNN, and Gradient Boosting continue to demonstrate top performance based on their respective scores. Refactoring the comparison may involve visualizing these scores to elucidate model strengths and areas for improvement, such as refining </a:t>
            </a:r>
            <a:r>
              <a:rPr lang="en-US" dirty="0" err="1"/>
              <a:t>hyperparameters</a:t>
            </a:r>
            <a:r>
              <a:rPr lang="en-US" dirty="0"/>
              <a:t> for enhanced testing accuracy.</a:t>
            </a:r>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484" y="2236294"/>
            <a:ext cx="4389486" cy="2618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204989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title"/>
          </p:nvPr>
        </p:nvSpPr>
        <p:spPr>
          <a:xfrm>
            <a:off x="556714" y="445025"/>
            <a:ext cx="468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Accuracy S</a:t>
            </a:r>
            <a:r>
              <a:rPr lang="en-US" dirty="0" smtClean="0"/>
              <a:t>c</a:t>
            </a:r>
            <a:r>
              <a:rPr lang="en" dirty="0" smtClean="0"/>
              <a:t>ores </a:t>
            </a:r>
            <a:endParaRPr dirty="0"/>
          </a:p>
        </p:txBody>
      </p:sp>
      <p:sp>
        <p:nvSpPr>
          <p:cNvPr id="188" name="Google Shape;188;p31"/>
          <p:cNvSpPr txBox="1">
            <a:spLocks noGrp="1"/>
          </p:cNvSpPr>
          <p:nvPr>
            <p:ph type="body" idx="1"/>
          </p:nvPr>
        </p:nvSpPr>
        <p:spPr>
          <a:xfrm>
            <a:off x="556714" y="837432"/>
            <a:ext cx="8445772" cy="1066085"/>
          </a:xfrm>
          <a:prstGeom prst="rect">
            <a:avLst/>
          </a:prstGeom>
        </p:spPr>
        <p:txBody>
          <a:bodyPr spcFirstLastPara="1" wrap="square" lIns="91425" tIns="91425" rIns="91425" bIns="91425" anchor="t" anchorCtr="0">
            <a:noAutofit/>
          </a:bodyPr>
          <a:lstStyle/>
          <a:p>
            <a:pPr marL="0" lvl="0" indent="0">
              <a:buNone/>
            </a:pPr>
            <a:endParaRPr lang="en-US" dirty="0"/>
          </a:p>
          <a:p>
            <a:pPr marL="0" lvl="0" indent="0">
              <a:buNone/>
            </a:pPr>
            <a:r>
              <a:rPr lang="en-US" dirty="0"/>
              <a:t>Random Forest, KNN, and Gradient Boosting display notable accuracy scores, indicating their effectiveness in making precise predictions. Further analysis could involve exploring the specific performance metrics of each model to discern their strengths and potential areas for refinement.</a:t>
            </a:r>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313" y="1903517"/>
            <a:ext cx="5493116" cy="29406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431436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4137075" y="2321750"/>
            <a:ext cx="4019700" cy="9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Problem Definition</a:t>
            </a:r>
            <a:endParaRPr dirty="0"/>
          </a:p>
        </p:txBody>
      </p:sp>
      <p:sp>
        <p:nvSpPr>
          <p:cNvPr id="180" name="Google Shape;180;p30"/>
          <p:cNvSpPr txBox="1">
            <a:spLocks noGrp="1"/>
          </p:cNvSpPr>
          <p:nvPr>
            <p:ph type="title" idx="2"/>
          </p:nvPr>
        </p:nvSpPr>
        <p:spPr>
          <a:xfrm>
            <a:off x="4137075" y="13765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181" name="Google Shape;181;p30"/>
          <p:cNvPicPr preferRelativeResize="0">
            <a:picLocks noGrp="1"/>
          </p:cNvPicPr>
          <p:nvPr>
            <p:ph type="pic" idx="3"/>
          </p:nvPr>
        </p:nvPicPr>
        <p:blipFill>
          <a:blip r:embed="rId3">
            <a:extLst>
              <a:ext uri="{28A0092B-C50C-407E-A947-70E740481C1C}">
                <a14:useLocalDpi xmlns:a14="http://schemas.microsoft.com/office/drawing/2010/main" val="0"/>
              </a:ext>
            </a:extLst>
          </a:blip>
          <a:stretch>
            <a:fillRect/>
          </a:stretch>
        </p:blipFill>
        <p:spPr>
          <a:xfrm>
            <a:off x="-11451" y="1034143"/>
            <a:ext cx="3549307" cy="2507276"/>
          </a:xfrm>
          <a:prstGeom prst="flowChartDelay">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1"/>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flipH="1">
            <a:off x="5610000" y="925286"/>
            <a:ext cx="3534000" cy="2641323"/>
          </a:xfrm>
          <a:prstGeom prst="flowChartDelay">
            <a:avLst/>
          </a:prstGeom>
        </p:spPr>
      </p:pic>
      <p:sp>
        <p:nvSpPr>
          <p:cNvPr id="187" name="Google Shape;187;p31"/>
          <p:cNvSpPr txBox="1">
            <a:spLocks noGrp="1"/>
          </p:cNvSpPr>
          <p:nvPr>
            <p:ph type="title"/>
          </p:nvPr>
        </p:nvSpPr>
        <p:spPr>
          <a:xfrm>
            <a:off x="720000" y="445025"/>
            <a:ext cx="468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Problem Definition</a:t>
            </a:r>
            <a:endParaRPr dirty="0"/>
          </a:p>
        </p:txBody>
      </p:sp>
      <p:sp>
        <p:nvSpPr>
          <p:cNvPr id="188" name="Google Shape;188;p31"/>
          <p:cNvSpPr txBox="1">
            <a:spLocks noGrp="1"/>
          </p:cNvSpPr>
          <p:nvPr>
            <p:ph type="body" idx="1"/>
          </p:nvPr>
        </p:nvSpPr>
        <p:spPr>
          <a:xfrm>
            <a:off x="720000" y="1209029"/>
            <a:ext cx="4686600" cy="3646000"/>
          </a:xfrm>
          <a:prstGeom prst="rect">
            <a:avLst/>
          </a:prstGeom>
        </p:spPr>
        <p:txBody>
          <a:bodyPr spcFirstLastPara="1" wrap="square" lIns="91425" tIns="91425" rIns="91425" bIns="91425" anchor="t" anchorCtr="0">
            <a:noAutofit/>
          </a:bodyPr>
          <a:lstStyle/>
          <a:p>
            <a:pPr marL="0" lvl="0" indent="0">
              <a:buNone/>
            </a:pPr>
            <a:r>
              <a:rPr lang="en-US" dirty="0" smtClean="0">
                <a:solidFill>
                  <a:srgbClr val="ECECEC"/>
                </a:solidFill>
                <a:latin typeface="Söhne"/>
              </a:rPr>
              <a:t>Embarking </a:t>
            </a:r>
            <a:r>
              <a:rPr lang="en-US" dirty="0">
                <a:solidFill>
                  <a:srgbClr val="ECECEC"/>
                </a:solidFill>
                <a:latin typeface="Söhne"/>
              </a:rPr>
              <a:t>on a journey of mobile comparison, we introduce a bespoke machine learning solution designed to streamline the process of classifying mobile phones into diverse price ranges. Our initiative aims to empower consumers with comprehensive insights for making well-informed purchasing decisions. Leveraging attributes such as battery power, camera quality, and memory capacity, our model employs sophisticated algorithms like Logistic Regression, Random Forest, or SVM to ensure precise classification. By meticulously preprocessing data and addressing missing values, we're poised to offer consumers accurate comparisons among mobile phones. This endeavor seeks to revolutionize the mobile shopping experience, providing consumers with the tools they need to navigate the vast array of options available to them.</a:t>
            </a:r>
            <a:endParaRPr dirty="0">
              <a:solidFill>
                <a:schemeClr val="dk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4137075" y="2321750"/>
            <a:ext cx="4019700" cy="9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EDA</a:t>
            </a:r>
            <a:endParaRPr dirty="0"/>
          </a:p>
        </p:txBody>
      </p:sp>
      <p:sp>
        <p:nvSpPr>
          <p:cNvPr id="180" name="Google Shape;180;p30"/>
          <p:cNvSpPr txBox="1">
            <a:spLocks noGrp="1"/>
          </p:cNvSpPr>
          <p:nvPr>
            <p:ph type="title" idx="2"/>
          </p:nvPr>
        </p:nvSpPr>
        <p:spPr>
          <a:xfrm>
            <a:off x="4137075" y="13765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pic>
        <p:nvPicPr>
          <p:cNvPr id="181" name="Google Shape;181;p30"/>
          <p:cNvPicPr preferRelativeResize="0">
            <a:picLocks noGrp="1"/>
          </p:cNvPicPr>
          <p:nvPr>
            <p:ph type="pic" idx="3"/>
          </p:nvPr>
        </p:nvPicPr>
        <p:blipFill>
          <a:blip r:embed="rId3">
            <a:extLst>
              <a:ext uri="{28A0092B-C50C-407E-A947-70E740481C1C}">
                <a14:useLocalDpi xmlns:a14="http://schemas.microsoft.com/office/drawing/2010/main" val="0"/>
              </a:ext>
            </a:extLst>
          </a:blip>
          <a:stretch>
            <a:fillRect/>
          </a:stretch>
        </p:blipFill>
        <p:spPr>
          <a:xfrm>
            <a:off x="-11451" y="1289538"/>
            <a:ext cx="3810565" cy="2607548"/>
          </a:xfrm>
          <a:prstGeom prst="flowChartDelay">
            <a:avLst/>
          </a:prstGeom>
        </p:spPr>
      </p:pic>
    </p:spTree>
    <p:extLst>
      <p:ext uri="{BB962C8B-B14F-4D97-AF65-F5344CB8AC3E}">
        <p14:creationId xmlns:p14="http://schemas.microsoft.com/office/powerpoint/2010/main" val="15432053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title"/>
          </p:nvPr>
        </p:nvSpPr>
        <p:spPr>
          <a:xfrm>
            <a:off x="720000" y="445025"/>
            <a:ext cx="468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Eda</a:t>
            </a:r>
            <a:endParaRPr dirty="0"/>
          </a:p>
        </p:txBody>
      </p:sp>
      <p:sp>
        <p:nvSpPr>
          <p:cNvPr id="188" name="Google Shape;188;p31"/>
          <p:cNvSpPr txBox="1">
            <a:spLocks noGrp="1"/>
          </p:cNvSpPr>
          <p:nvPr>
            <p:ph type="body" idx="1"/>
          </p:nvPr>
        </p:nvSpPr>
        <p:spPr>
          <a:xfrm>
            <a:off x="720000" y="1209029"/>
            <a:ext cx="3841114" cy="3646000"/>
          </a:xfrm>
          <a:prstGeom prst="rect">
            <a:avLst/>
          </a:prstGeom>
        </p:spPr>
        <p:txBody>
          <a:bodyPr spcFirstLastPara="1" wrap="square" lIns="91425" tIns="91425" rIns="91425" bIns="91425" anchor="t" anchorCtr="0">
            <a:noAutofit/>
          </a:bodyPr>
          <a:lstStyle/>
          <a:p>
            <a:pPr marL="0" lvl="0" indent="0">
              <a:buNone/>
            </a:pPr>
            <a:r>
              <a:rPr lang="en-US" dirty="0" smtClean="0">
                <a:solidFill>
                  <a:srgbClr val="ECECEC"/>
                </a:solidFill>
                <a:latin typeface="Söhne"/>
              </a:rPr>
              <a:t>First We explore the data like knowing the </a:t>
            </a:r>
            <a:r>
              <a:rPr lang="en-US" dirty="0" err="1" smtClean="0">
                <a:solidFill>
                  <a:srgbClr val="ECECEC"/>
                </a:solidFill>
                <a:latin typeface="Söhne"/>
              </a:rPr>
              <a:t>feautures</a:t>
            </a:r>
            <a:r>
              <a:rPr lang="en-US" dirty="0" smtClean="0">
                <a:solidFill>
                  <a:srgbClr val="ECECEC"/>
                </a:solidFill>
                <a:latin typeface="Söhne"/>
              </a:rPr>
              <a:t>:</a:t>
            </a:r>
          </a:p>
          <a:p>
            <a:pPr marL="0" lvl="0" indent="0">
              <a:buNone/>
            </a:pPr>
            <a:endParaRPr lang="en-US" dirty="0" smtClean="0">
              <a:solidFill>
                <a:srgbClr val="ECECEC"/>
              </a:solidFill>
              <a:latin typeface="Söhne"/>
            </a:endParaRPr>
          </a:p>
          <a:p>
            <a:pPr>
              <a:buFont typeface="Arial" panose="020B0604020202020204" pitchFamily="34" charset="0"/>
              <a:buChar char="•"/>
            </a:pPr>
            <a:r>
              <a:rPr lang="en-US" dirty="0" err="1">
                <a:solidFill>
                  <a:srgbClr val="ECECEC"/>
                </a:solidFill>
                <a:latin typeface="Söhne"/>
              </a:rPr>
              <a:t>battery_power</a:t>
            </a:r>
            <a:endParaRPr lang="en-US" dirty="0">
              <a:solidFill>
                <a:srgbClr val="ECECEC"/>
              </a:solidFill>
              <a:latin typeface="Söhne"/>
            </a:endParaRPr>
          </a:p>
          <a:p>
            <a:pPr>
              <a:buFont typeface="Arial" panose="020B0604020202020204" pitchFamily="34" charset="0"/>
              <a:buChar char="•"/>
            </a:pPr>
            <a:r>
              <a:rPr lang="en-US" dirty="0">
                <a:solidFill>
                  <a:srgbClr val="ECECEC"/>
                </a:solidFill>
                <a:latin typeface="Söhne"/>
              </a:rPr>
              <a:t>blue</a:t>
            </a:r>
          </a:p>
          <a:p>
            <a:pPr>
              <a:buFont typeface="Arial" panose="020B0604020202020204" pitchFamily="34" charset="0"/>
              <a:buChar char="•"/>
            </a:pPr>
            <a:r>
              <a:rPr lang="en-US" dirty="0" err="1">
                <a:solidFill>
                  <a:srgbClr val="ECECEC"/>
                </a:solidFill>
                <a:latin typeface="Söhne"/>
              </a:rPr>
              <a:t>clock_speed</a:t>
            </a:r>
            <a:endParaRPr lang="en-US" dirty="0">
              <a:solidFill>
                <a:srgbClr val="ECECEC"/>
              </a:solidFill>
              <a:latin typeface="Söhne"/>
            </a:endParaRPr>
          </a:p>
          <a:p>
            <a:pPr>
              <a:buFont typeface="Arial" panose="020B0604020202020204" pitchFamily="34" charset="0"/>
              <a:buChar char="•"/>
            </a:pPr>
            <a:r>
              <a:rPr lang="en-US" dirty="0" err="1">
                <a:solidFill>
                  <a:srgbClr val="ECECEC"/>
                </a:solidFill>
                <a:latin typeface="Söhne"/>
              </a:rPr>
              <a:t>dual_sim</a:t>
            </a:r>
            <a:endParaRPr lang="en-US" dirty="0">
              <a:solidFill>
                <a:srgbClr val="ECECEC"/>
              </a:solidFill>
              <a:latin typeface="Söhne"/>
            </a:endParaRPr>
          </a:p>
          <a:p>
            <a:pPr>
              <a:buFont typeface="Arial" panose="020B0604020202020204" pitchFamily="34" charset="0"/>
              <a:buChar char="•"/>
            </a:pPr>
            <a:r>
              <a:rPr lang="en-US" dirty="0">
                <a:solidFill>
                  <a:srgbClr val="ECECEC"/>
                </a:solidFill>
                <a:latin typeface="Söhne"/>
              </a:rPr>
              <a:t>fc</a:t>
            </a:r>
          </a:p>
          <a:p>
            <a:pPr>
              <a:buFont typeface="Arial" panose="020B0604020202020204" pitchFamily="34" charset="0"/>
              <a:buChar char="•"/>
            </a:pPr>
            <a:r>
              <a:rPr lang="en-US" dirty="0" err="1">
                <a:solidFill>
                  <a:srgbClr val="ECECEC"/>
                </a:solidFill>
                <a:latin typeface="Söhne"/>
              </a:rPr>
              <a:t>four_g</a:t>
            </a:r>
            <a:endParaRPr lang="en-US" dirty="0">
              <a:solidFill>
                <a:srgbClr val="ECECEC"/>
              </a:solidFill>
              <a:latin typeface="Söhne"/>
            </a:endParaRPr>
          </a:p>
          <a:p>
            <a:pPr>
              <a:buFont typeface="Arial" panose="020B0604020202020204" pitchFamily="34" charset="0"/>
              <a:buChar char="•"/>
            </a:pPr>
            <a:r>
              <a:rPr lang="en-US" dirty="0" err="1">
                <a:solidFill>
                  <a:srgbClr val="ECECEC"/>
                </a:solidFill>
                <a:latin typeface="Söhne"/>
              </a:rPr>
              <a:t>int_memory</a:t>
            </a:r>
            <a:endParaRPr lang="en-US" dirty="0">
              <a:solidFill>
                <a:srgbClr val="ECECEC"/>
              </a:solidFill>
              <a:latin typeface="Söhne"/>
            </a:endParaRPr>
          </a:p>
          <a:p>
            <a:pPr>
              <a:buFont typeface="Arial" panose="020B0604020202020204" pitchFamily="34" charset="0"/>
              <a:buChar char="•"/>
            </a:pPr>
            <a:r>
              <a:rPr lang="en-US" dirty="0" err="1">
                <a:solidFill>
                  <a:srgbClr val="ECECEC"/>
                </a:solidFill>
                <a:latin typeface="Söhne"/>
              </a:rPr>
              <a:t>m_dep</a:t>
            </a:r>
            <a:endParaRPr lang="en-US" dirty="0">
              <a:solidFill>
                <a:srgbClr val="ECECEC"/>
              </a:solidFill>
              <a:latin typeface="Söhne"/>
            </a:endParaRPr>
          </a:p>
          <a:p>
            <a:pPr>
              <a:buFont typeface="Arial" panose="020B0604020202020204" pitchFamily="34" charset="0"/>
              <a:buChar char="•"/>
            </a:pPr>
            <a:r>
              <a:rPr lang="en-US" dirty="0" err="1">
                <a:solidFill>
                  <a:srgbClr val="ECECEC"/>
                </a:solidFill>
                <a:latin typeface="Söhne"/>
              </a:rPr>
              <a:t>mobile_wt</a:t>
            </a:r>
            <a:endParaRPr lang="en-US" dirty="0">
              <a:solidFill>
                <a:srgbClr val="ECECEC"/>
              </a:solidFill>
              <a:latin typeface="Söhne"/>
            </a:endParaRPr>
          </a:p>
          <a:p>
            <a:pPr>
              <a:buFont typeface="Arial" panose="020B0604020202020204" pitchFamily="34" charset="0"/>
              <a:buChar char="•"/>
            </a:pPr>
            <a:r>
              <a:rPr lang="en-US" dirty="0" err="1">
                <a:solidFill>
                  <a:srgbClr val="ECECEC"/>
                </a:solidFill>
                <a:latin typeface="Söhne"/>
              </a:rPr>
              <a:t>n_cores</a:t>
            </a:r>
            <a:endParaRPr lang="en-US" dirty="0">
              <a:solidFill>
                <a:srgbClr val="ECECEC"/>
              </a:solidFill>
              <a:latin typeface="Söhne"/>
            </a:endParaRPr>
          </a:p>
          <a:p>
            <a:pPr>
              <a:buFont typeface="Arial" panose="020B0604020202020204" pitchFamily="34" charset="0"/>
              <a:buChar char="•"/>
            </a:pPr>
            <a:r>
              <a:rPr lang="en-US" dirty="0">
                <a:solidFill>
                  <a:srgbClr val="ECECEC"/>
                </a:solidFill>
                <a:latin typeface="Söhne"/>
              </a:rPr>
              <a:t>pc</a:t>
            </a:r>
          </a:p>
          <a:p>
            <a:pPr>
              <a:buFont typeface="Arial" panose="020B0604020202020204" pitchFamily="34" charset="0"/>
              <a:buChar char="•"/>
            </a:pPr>
            <a:r>
              <a:rPr lang="en-US" dirty="0" err="1" smtClean="0">
                <a:solidFill>
                  <a:srgbClr val="ECECEC"/>
                </a:solidFill>
                <a:latin typeface="Söhne"/>
              </a:rPr>
              <a:t>px_height</a:t>
            </a:r>
            <a:endParaRPr lang="en-US" dirty="0">
              <a:solidFill>
                <a:srgbClr val="ECECEC"/>
              </a:solidFill>
              <a:latin typeface="Söhne"/>
            </a:endParaRPr>
          </a:p>
        </p:txBody>
      </p:sp>
      <p:sp>
        <p:nvSpPr>
          <p:cNvPr id="3" name="TextBox 2"/>
          <p:cNvSpPr txBox="1"/>
          <p:nvPr/>
        </p:nvSpPr>
        <p:spPr>
          <a:xfrm>
            <a:off x="2383971" y="1908644"/>
            <a:ext cx="3341914" cy="2246769"/>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tx1"/>
                </a:solidFill>
                <a:latin typeface="Söhne"/>
              </a:rPr>
              <a:t>px_width</a:t>
            </a:r>
            <a:endParaRPr lang="en-US" dirty="0">
              <a:solidFill>
                <a:schemeClr val="tx1"/>
              </a:solidFill>
              <a:latin typeface="Söhne"/>
            </a:endParaRPr>
          </a:p>
          <a:p>
            <a:pPr marL="285750" indent="-285750">
              <a:buFont typeface="Arial" panose="020B0604020202020204" pitchFamily="34" charset="0"/>
              <a:buChar char="•"/>
            </a:pPr>
            <a:r>
              <a:rPr lang="en-US" dirty="0">
                <a:solidFill>
                  <a:schemeClr val="tx1"/>
                </a:solidFill>
                <a:latin typeface="Söhne"/>
              </a:rPr>
              <a:t>ram</a:t>
            </a:r>
          </a:p>
          <a:p>
            <a:pPr marL="285750" indent="-285750">
              <a:buFont typeface="Arial" panose="020B0604020202020204" pitchFamily="34" charset="0"/>
              <a:buChar char="•"/>
            </a:pPr>
            <a:r>
              <a:rPr lang="en-US" dirty="0" err="1">
                <a:solidFill>
                  <a:schemeClr val="tx1"/>
                </a:solidFill>
                <a:latin typeface="Söhne"/>
              </a:rPr>
              <a:t>sc_h</a:t>
            </a:r>
            <a:endParaRPr lang="en-US" dirty="0">
              <a:solidFill>
                <a:schemeClr val="tx1"/>
              </a:solidFill>
              <a:latin typeface="Söhne"/>
            </a:endParaRPr>
          </a:p>
          <a:p>
            <a:pPr marL="285750" indent="-285750">
              <a:buFont typeface="Arial" panose="020B0604020202020204" pitchFamily="34" charset="0"/>
              <a:buChar char="•"/>
            </a:pPr>
            <a:r>
              <a:rPr lang="en-US" dirty="0" err="1">
                <a:solidFill>
                  <a:schemeClr val="tx1"/>
                </a:solidFill>
                <a:latin typeface="Söhne"/>
              </a:rPr>
              <a:t>sc_w</a:t>
            </a:r>
            <a:endParaRPr lang="en-US" dirty="0">
              <a:solidFill>
                <a:schemeClr val="tx1"/>
              </a:solidFill>
              <a:latin typeface="Söhne"/>
            </a:endParaRPr>
          </a:p>
          <a:p>
            <a:pPr marL="285750" indent="-285750">
              <a:buFont typeface="Arial" panose="020B0604020202020204" pitchFamily="34" charset="0"/>
              <a:buChar char="•"/>
            </a:pPr>
            <a:r>
              <a:rPr lang="en-US" dirty="0" err="1">
                <a:solidFill>
                  <a:schemeClr val="tx1"/>
                </a:solidFill>
                <a:latin typeface="Söhne"/>
              </a:rPr>
              <a:t>talk_time</a:t>
            </a:r>
            <a:endParaRPr lang="en-US" dirty="0">
              <a:solidFill>
                <a:schemeClr val="tx1"/>
              </a:solidFill>
              <a:latin typeface="Söhne"/>
            </a:endParaRPr>
          </a:p>
          <a:p>
            <a:pPr marL="285750" indent="-285750">
              <a:buFont typeface="Arial" panose="020B0604020202020204" pitchFamily="34" charset="0"/>
              <a:buChar char="•"/>
            </a:pPr>
            <a:r>
              <a:rPr lang="en-US" dirty="0" err="1">
                <a:solidFill>
                  <a:schemeClr val="tx1"/>
                </a:solidFill>
                <a:latin typeface="Söhne"/>
              </a:rPr>
              <a:t>three_g</a:t>
            </a:r>
            <a:endParaRPr lang="en-US" dirty="0">
              <a:solidFill>
                <a:schemeClr val="tx1"/>
              </a:solidFill>
              <a:latin typeface="Söhne"/>
            </a:endParaRPr>
          </a:p>
          <a:p>
            <a:pPr marL="285750" indent="-285750">
              <a:buFont typeface="Arial" panose="020B0604020202020204" pitchFamily="34" charset="0"/>
              <a:buChar char="•"/>
            </a:pPr>
            <a:r>
              <a:rPr lang="en-US" dirty="0" err="1">
                <a:solidFill>
                  <a:schemeClr val="tx1"/>
                </a:solidFill>
                <a:latin typeface="Söhne"/>
              </a:rPr>
              <a:t>touch_screen</a:t>
            </a:r>
            <a:endParaRPr lang="en-US" dirty="0">
              <a:solidFill>
                <a:schemeClr val="tx1"/>
              </a:solidFill>
              <a:latin typeface="Söhne"/>
            </a:endParaRPr>
          </a:p>
          <a:p>
            <a:pPr marL="285750" indent="-285750">
              <a:buFont typeface="Arial" panose="020B0604020202020204" pitchFamily="34" charset="0"/>
              <a:buChar char="•"/>
            </a:pPr>
            <a:r>
              <a:rPr lang="en-US" dirty="0" err="1">
                <a:solidFill>
                  <a:schemeClr val="tx1"/>
                </a:solidFill>
                <a:latin typeface="Söhne"/>
              </a:rPr>
              <a:t>wifi</a:t>
            </a:r>
            <a:endParaRPr lang="en-US" dirty="0">
              <a:solidFill>
                <a:schemeClr val="tx1"/>
              </a:solidFill>
              <a:latin typeface="Söhne"/>
            </a:endParaRPr>
          </a:p>
          <a:p>
            <a:pPr marL="285750" indent="-285750">
              <a:buFont typeface="Arial" panose="020B0604020202020204" pitchFamily="34" charset="0"/>
              <a:buChar char="•"/>
            </a:pPr>
            <a:r>
              <a:rPr lang="en-US" dirty="0" err="1">
                <a:solidFill>
                  <a:schemeClr val="tx1"/>
                </a:solidFill>
                <a:latin typeface="Söhne"/>
              </a:rPr>
              <a:t>price_range</a:t>
            </a:r>
            <a:endParaRPr lang="en-US" dirty="0">
              <a:solidFill>
                <a:schemeClr val="tx1"/>
              </a:solidFill>
              <a:latin typeface="Söhne"/>
            </a:endParaRP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406" y="1615397"/>
            <a:ext cx="5075764" cy="23687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314965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functions </a:t>
            </a:r>
            <a:r>
              <a:rPr lang="en-US" dirty="0" smtClean="0"/>
              <a:t>I</a:t>
            </a:r>
            <a:r>
              <a:rPr lang="en" dirty="0" smtClean="0"/>
              <a:t> used</a:t>
            </a:r>
            <a:endParaRPr dirty="0"/>
          </a:p>
        </p:txBody>
      </p:sp>
      <p:sp>
        <p:nvSpPr>
          <p:cNvPr id="218" name="Google Shape;218;p33"/>
          <p:cNvSpPr txBox="1">
            <a:spLocks noGrp="1"/>
          </p:cNvSpPr>
          <p:nvPr>
            <p:ph type="subTitle" idx="4"/>
          </p:nvPr>
        </p:nvSpPr>
        <p:spPr>
          <a:xfrm>
            <a:off x="1023200" y="2374000"/>
            <a:ext cx="2193900" cy="41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describe</a:t>
            </a:r>
            <a:endParaRPr dirty="0"/>
          </a:p>
        </p:txBody>
      </p:sp>
      <p:sp>
        <p:nvSpPr>
          <p:cNvPr id="219" name="Google Shape;219;p33"/>
          <p:cNvSpPr txBox="1">
            <a:spLocks noGrp="1"/>
          </p:cNvSpPr>
          <p:nvPr>
            <p:ph type="subTitle" idx="5"/>
          </p:nvPr>
        </p:nvSpPr>
        <p:spPr>
          <a:xfrm>
            <a:off x="3453061" y="2374000"/>
            <a:ext cx="2193900" cy="41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info</a:t>
            </a:r>
            <a:endParaRPr dirty="0"/>
          </a:p>
        </p:txBody>
      </p:sp>
      <p:sp>
        <p:nvSpPr>
          <p:cNvPr id="220" name="Google Shape;220;p33"/>
          <p:cNvSpPr txBox="1">
            <a:spLocks noGrp="1"/>
          </p:cNvSpPr>
          <p:nvPr>
            <p:ph type="subTitle" idx="1"/>
          </p:nvPr>
        </p:nvSpPr>
        <p:spPr>
          <a:xfrm>
            <a:off x="1023200" y="2884627"/>
            <a:ext cx="2193900" cy="1473900"/>
          </a:xfrm>
          <a:prstGeom prst="rect">
            <a:avLst/>
          </a:prstGeom>
        </p:spPr>
        <p:txBody>
          <a:bodyPr spcFirstLastPara="1" wrap="square" lIns="91425" tIns="91425" rIns="91425" bIns="91425" anchor="t" anchorCtr="0">
            <a:noAutofit/>
          </a:bodyPr>
          <a:lstStyle/>
          <a:p>
            <a:pPr marL="0" lvl="0" indent="0"/>
            <a:r>
              <a:rPr lang="en-US" dirty="0"/>
              <a:t>Generates descriptive statistics summarizing the central tendency, dispersion, and shape of a dataset's distribution.</a:t>
            </a:r>
            <a:endParaRPr dirty="0"/>
          </a:p>
        </p:txBody>
      </p:sp>
      <p:sp>
        <p:nvSpPr>
          <p:cNvPr id="221" name="Google Shape;221;p33"/>
          <p:cNvSpPr txBox="1">
            <a:spLocks noGrp="1"/>
          </p:cNvSpPr>
          <p:nvPr>
            <p:ph type="subTitle" idx="2"/>
          </p:nvPr>
        </p:nvSpPr>
        <p:spPr>
          <a:xfrm>
            <a:off x="3453062" y="2884625"/>
            <a:ext cx="1260453" cy="1665604"/>
          </a:xfrm>
          <a:prstGeom prst="rect">
            <a:avLst/>
          </a:prstGeom>
        </p:spPr>
        <p:txBody>
          <a:bodyPr spcFirstLastPara="1" wrap="square" lIns="91425" tIns="91425" rIns="91425" bIns="91425" anchor="t" anchorCtr="0">
            <a:noAutofit/>
          </a:bodyPr>
          <a:lstStyle/>
          <a:p>
            <a:pPr marL="0" lvl="0" indent="0"/>
            <a:r>
              <a:rPr lang="en-US" dirty="0"/>
              <a:t>Provides a concise summary of a dataset's structure, including the data types, non-null counts, and memory usage.</a:t>
            </a:r>
            <a:endParaRPr dirty="0"/>
          </a:p>
        </p:txBody>
      </p:sp>
      <p:sp>
        <p:nvSpPr>
          <p:cNvPr id="222" name="Google Shape;222;p33"/>
          <p:cNvSpPr txBox="1">
            <a:spLocks noGrp="1"/>
          </p:cNvSpPr>
          <p:nvPr>
            <p:ph type="subTitle" idx="3"/>
          </p:nvPr>
        </p:nvSpPr>
        <p:spPr>
          <a:xfrm>
            <a:off x="5334447" y="2759240"/>
            <a:ext cx="1096950" cy="1473900"/>
          </a:xfrm>
          <a:prstGeom prst="rect">
            <a:avLst/>
          </a:prstGeom>
        </p:spPr>
        <p:txBody>
          <a:bodyPr spcFirstLastPara="1" wrap="square" lIns="91425" tIns="91425" rIns="91425" bIns="91425" anchor="t" anchorCtr="0">
            <a:noAutofit/>
          </a:bodyPr>
          <a:lstStyle/>
          <a:p>
            <a:pPr marL="0" lvl="0" indent="0"/>
            <a:r>
              <a:rPr lang="en-US" sz="1400" dirty="0"/>
              <a:t> Returns an array of </a:t>
            </a:r>
            <a:r>
              <a:rPr lang="en-US" sz="1400" dirty="0" err="1" smtClean="0"/>
              <a:t>nonunique</a:t>
            </a:r>
            <a:r>
              <a:rPr lang="en-US" sz="1400" dirty="0" smtClean="0"/>
              <a:t> </a:t>
            </a:r>
            <a:r>
              <a:rPr lang="en-US" sz="1400" dirty="0"/>
              <a:t>values present in a column or series.</a:t>
            </a:r>
            <a:endParaRPr sz="1400" dirty="0"/>
          </a:p>
        </p:txBody>
      </p:sp>
      <p:sp>
        <p:nvSpPr>
          <p:cNvPr id="223" name="Google Shape;223;p33"/>
          <p:cNvSpPr txBox="1">
            <a:spLocks noGrp="1"/>
          </p:cNvSpPr>
          <p:nvPr>
            <p:ph type="subTitle" idx="6"/>
          </p:nvPr>
        </p:nvSpPr>
        <p:spPr>
          <a:xfrm>
            <a:off x="5298844" y="2341640"/>
            <a:ext cx="2193900" cy="41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Nununiqe</a:t>
            </a:r>
            <a:endParaRPr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8040" t="24123" r="17461" b="25262"/>
          <a:stretch/>
        </p:blipFill>
        <p:spPr>
          <a:xfrm>
            <a:off x="1164771" y="1265775"/>
            <a:ext cx="1349829" cy="844979"/>
          </a:xfrm>
          <a:prstGeom prst="roundRect">
            <a:avLst>
              <a:gd name="adj" fmla="val 50000"/>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8401" t="23022" r="18780" b="24085"/>
          <a:stretch/>
        </p:blipFill>
        <p:spPr>
          <a:xfrm>
            <a:off x="5298844" y="1213374"/>
            <a:ext cx="1632858" cy="860174"/>
          </a:xfrm>
          <a:prstGeom prst="roundRect">
            <a:avLst>
              <a:gd name="adj" fmla="val 44029"/>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0707" t="23495" r="20707" b="23140"/>
          <a:stretch/>
        </p:blipFill>
        <p:spPr>
          <a:xfrm>
            <a:off x="3453061" y="1247290"/>
            <a:ext cx="1042739" cy="829786"/>
          </a:xfrm>
          <a:prstGeom prst="roundRect">
            <a:avLst>
              <a:gd name="adj" fmla="val 32208"/>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16445" t="23259" r="16778" b="24557"/>
          <a:stretch/>
        </p:blipFill>
        <p:spPr>
          <a:xfrm>
            <a:off x="7388901" y="1169053"/>
            <a:ext cx="1635708" cy="899233"/>
          </a:xfrm>
          <a:prstGeom prst="roundRect">
            <a:avLst>
              <a:gd name="adj" fmla="val 33336"/>
            </a:avLst>
          </a:prstGeom>
          <a:solidFill>
            <a:srgbClr val="FFFFFF">
              <a:shade val="85000"/>
            </a:srgbClr>
          </a:solidFill>
          <a:ln>
            <a:noFill/>
          </a:ln>
          <a:effectLst>
            <a:reflection blurRad="12700" stA="38000" endPos="28000" dist="5000" dir="5400000" sy="-100000" algn="bl" rotWithShape="0"/>
          </a:effectLst>
        </p:spPr>
      </p:pic>
      <p:sp>
        <p:nvSpPr>
          <p:cNvPr id="9" name="Rectangle 8"/>
          <p:cNvSpPr/>
          <p:nvPr/>
        </p:nvSpPr>
        <p:spPr>
          <a:xfrm>
            <a:off x="7567819" y="2791600"/>
            <a:ext cx="1489927" cy="1169551"/>
          </a:xfrm>
          <a:prstGeom prst="rect">
            <a:avLst/>
          </a:prstGeom>
        </p:spPr>
        <p:txBody>
          <a:bodyPr wrap="square">
            <a:spAutoFit/>
          </a:bodyPr>
          <a:lstStyle/>
          <a:p>
            <a:r>
              <a:rPr lang="en-US" dirty="0">
                <a:solidFill>
                  <a:srgbClr val="ECECEC"/>
                </a:solidFill>
                <a:latin typeface="Söhne"/>
              </a:rPr>
              <a:t>Computes the total count of missing values in each column of a dataset.</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title"/>
          </p:nvPr>
        </p:nvSpPr>
        <p:spPr>
          <a:xfrm>
            <a:off x="556714" y="445025"/>
            <a:ext cx="468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Correlation matrix</a:t>
            </a:r>
            <a:endParaRPr dirty="0"/>
          </a:p>
        </p:txBody>
      </p:sp>
      <p:sp>
        <p:nvSpPr>
          <p:cNvPr id="188" name="Google Shape;188;p31"/>
          <p:cNvSpPr txBox="1">
            <a:spLocks noGrp="1"/>
          </p:cNvSpPr>
          <p:nvPr>
            <p:ph type="body" idx="1"/>
          </p:nvPr>
        </p:nvSpPr>
        <p:spPr>
          <a:xfrm>
            <a:off x="556714" y="1437629"/>
            <a:ext cx="3841114" cy="2426800"/>
          </a:xfrm>
          <a:prstGeom prst="rect">
            <a:avLst/>
          </a:prstGeom>
        </p:spPr>
        <p:txBody>
          <a:bodyPr spcFirstLastPara="1" wrap="square" lIns="91425" tIns="91425" rIns="91425" bIns="91425" anchor="t" anchorCtr="0">
            <a:noAutofit/>
          </a:bodyPr>
          <a:lstStyle/>
          <a:p>
            <a:pPr marL="0" lvl="0" indent="0">
              <a:buNone/>
            </a:pPr>
            <a:r>
              <a:rPr lang="en-US" dirty="0">
                <a:solidFill>
                  <a:srgbClr val="ECECEC"/>
                </a:solidFill>
                <a:latin typeface="Söhne"/>
              </a:rPr>
              <a:t>A correlation matrix is a square matrix displaying the correlation coefficients between pairs of variables in a dataset. Each cell in the matrix represents the correlation coefficient, indicating the strength and direction of the linear relationship between two variables. It is a useful tool in exploratory data analysis for identifying patterns and relationships among variables</a:t>
            </a:r>
            <a:r>
              <a:rPr lang="en-US" dirty="0" smtClean="0">
                <a:solidFill>
                  <a:srgbClr val="ECECEC"/>
                </a:solidFill>
                <a:latin typeface="Söhne"/>
              </a:rPr>
              <a:t>.</a:t>
            </a:r>
          </a:p>
          <a:p>
            <a:pPr marL="0" lvl="0" indent="0">
              <a:buNone/>
            </a:pPr>
            <a:endParaRPr lang="en-US" dirty="0">
              <a:solidFill>
                <a:srgbClr val="ECECEC"/>
              </a:solidFill>
              <a:latin typeface="Söhne"/>
            </a:endParaRPr>
          </a:p>
          <a:p>
            <a:pPr marL="0" lvl="0" indent="0">
              <a:buNone/>
            </a:pPr>
            <a:r>
              <a:rPr lang="en-US" dirty="0" smtClean="0">
                <a:solidFill>
                  <a:srgbClr val="ECECEC"/>
                </a:solidFill>
                <a:latin typeface="Söhne"/>
              </a:rPr>
              <a:t>Here is my correlation matrix for the data</a:t>
            </a:r>
            <a:endParaRPr lang="en-US" dirty="0">
              <a:solidFill>
                <a:srgbClr val="ECECEC"/>
              </a:solidFill>
              <a:latin typeface="Söhne"/>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696" y="1017725"/>
            <a:ext cx="4024270" cy="3636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32574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title"/>
          </p:nvPr>
        </p:nvSpPr>
        <p:spPr>
          <a:xfrm>
            <a:off x="556714" y="445025"/>
            <a:ext cx="468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Outliers Detection</a:t>
            </a:r>
            <a:endParaRPr dirty="0"/>
          </a:p>
        </p:txBody>
      </p:sp>
      <p:sp>
        <p:nvSpPr>
          <p:cNvPr id="188" name="Google Shape;188;p31"/>
          <p:cNvSpPr txBox="1">
            <a:spLocks noGrp="1"/>
          </p:cNvSpPr>
          <p:nvPr>
            <p:ph type="body" idx="1"/>
          </p:nvPr>
        </p:nvSpPr>
        <p:spPr>
          <a:xfrm>
            <a:off x="556714" y="1300753"/>
            <a:ext cx="3841114" cy="2426800"/>
          </a:xfrm>
          <a:prstGeom prst="rect">
            <a:avLst/>
          </a:prstGeom>
        </p:spPr>
        <p:txBody>
          <a:bodyPr spcFirstLastPara="1" wrap="square" lIns="91425" tIns="91425" rIns="91425" bIns="91425" anchor="t" anchorCtr="0">
            <a:noAutofit/>
          </a:bodyPr>
          <a:lstStyle/>
          <a:p>
            <a:pPr marL="0" lvl="0" indent="0">
              <a:buNone/>
            </a:pPr>
            <a:r>
              <a:rPr lang="en-US" dirty="0" smtClean="0">
                <a:solidFill>
                  <a:srgbClr val="ECECEC"/>
                </a:solidFill>
                <a:latin typeface="Söhne"/>
              </a:rPr>
              <a:t>A-Boxplots</a:t>
            </a:r>
          </a:p>
          <a:p>
            <a:pPr marL="0" lvl="0" indent="0">
              <a:buNone/>
            </a:pPr>
            <a:r>
              <a:rPr lang="en-US" dirty="0"/>
              <a:t>A box plot, also known as a box-and-whisker plot, visually represents the distribution of a dataset through five summary statistics: minimum, first quartile, median, third quartile, and maximum. It provides insights into the central tendency, variability, and skewness of the data, as well as potential </a:t>
            </a:r>
            <a:r>
              <a:rPr lang="en-US" dirty="0" smtClean="0"/>
              <a:t>outliers.</a:t>
            </a:r>
          </a:p>
          <a:p>
            <a:pPr marL="285750" indent="-285750"/>
            <a:r>
              <a:rPr lang="en-US" dirty="0" smtClean="0">
                <a:solidFill>
                  <a:srgbClr val="ECECEC"/>
                </a:solidFill>
                <a:latin typeface="Söhne"/>
              </a:rPr>
              <a:t>And here was my snapshot of some boxplots of my dataset. It showed that were no outliers or with small number.</a:t>
            </a:r>
            <a:endParaRPr lang="en-US" dirty="0">
              <a:solidFill>
                <a:srgbClr val="ECECEC"/>
              </a:solidFill>
              <a:latin typeface="Söhne"/>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829" y="1137110"/>
            <a:ext cx="4280109" cy="2754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17711503"/>
      </p:ext>
    </p:extLst>
  </p:cSld>
  <p:clrMapOvr>
    <a:masterClrMapping/>
  </p:clrMapOvr>
  <p:timing>
    <p:tnLst>
      <p:par>
        <p:cTn id="1" dur="indefinite" restart="never" nodeType="tmRoot"/>
      </p:par>
    </p:tnLst>
  </p:timing>
</p:sld>
</file>

<file path=ppt/theme/theme1.xml><?xml version="1.0" encoding="utf-8"?>
<a:theme xmlns:a="http://schemas.openxmlformats.org/drawingml/2006/main" name="Neuropathic Pain Clinical Case by Slidesgo">
  <a:themeElements>
    <a:clrScheme name="Simple Light">
      <a:dk1>
        <a:srgbClr val="FFFFFF"/>
      </a:dk1>
      <a:lt1>
        <a:srgbClr val="131F52"/>
      </a:lt1>
      <a:dk2>
        <a:srgbClr val="87EBFC"/>
      </a:dk2>
      <a:lt2>
        <a:srgbClr val="FFFF99"/>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1092</Words>
  <Application>Microsoft Office PowerPoint</Application>
  <PresentationFormat>On-screen Show (16:9)</PresentationFormat>
  <Paragraphs>130</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Viga</vt:lpstr>
      <vt:lpstr>Arial</vt:lpstr>
      <vt:lpstr>Catamaran</vt:lpstr>
      <vt:lpstr>Söhne</vt:lpstr>
      <vt:lpstr>Neuropathic Pain Clinical Case by Slidesgo</vt:lpstr>
      <vt:lpstr>Mobile Anylsis</vt:lpstr>
      <vt:lpstr>Table of contents</vt:lpstr>
      <vt:lpstr>Problem Definition</vt:lpstr>
      <vt:lpstr>Problem Definition</vt:lpstr>
      <vt:lpstr>EDA</vt:lpstr>
      <vt:lpstr>Eda</vt:lpstr>
      <vt:lpstr>functions I used</vt:lpstr>
      <vt:lpstr>Correlation matrix</vt:lpstr>
      <vt:lpstr>Outliers Detection</vt:lpstr>
      <vt:lpstr>Data Preprocessing</vt:lpstr>
      <vt:lpstr>Train-Test Split</vt:lpstr>
      <vt:lpstr>models</vt:lpstr>
      <vt:lpstr>Multinomial Regression </vt:lpstr>
      <vt:lpstr>SVM Regressor</vt:lpstr>
      <vt:lpstr>KNN </vt:lpstr>
      <vt:lpstr>Random Forest Classifier</vt:lpstr>
      <vt:lpstr>Graidient Boost Classifier</vt:lpstr>
      <vt:lpstr>Decision Tree Classifier</vt:lpstr>
      <vt:lpstr>Scores</vt:lpstr>
      <vt:lpstr>Trainiging Scores </vt:lpstr>
      <vt:lpstr>Testing Scores </vt:lpstr>
      <vt:lpstr>Accuracy Scores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Anylsis</dc:title>
  <dc:creator>Salma</dc:creator>
  <cp:lastModifiedBy>Salma</cp:lastModifiedBy>
  <cp:revision>13</cp:revision>
  <dcterms:modified xsi:type="dcterms:W3CDTF">2024-04-24T21:09:20Z</dcterms:modified>
</cp:coreProperties>
</file>